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9.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0.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1.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66" r:id="rId6"/>
    <p:sldMasterId id="2147484899" r:id="rId7"/>
    <p:sldMasterId id="2147484933" r:id="rId8"/>
    <p:sldMasterId id="2147484961" r:id="rId9"/>
    <p:sldMasterId id="2147484963" r:id="rId10"/>
    <p:sldMasterId id="2147484996" r:id="rId11"/>
    <p:sldMasterId id="2147485099" r:id="rId12"/>
    <p:sldMasterId id="2147485062" r:id="rId13"/>
    <p:sldMasterId id="2147485125" r:id="rId14"/>
    <p:sldMasterId id="2147485158" r:id="rId15"/>
  </p:sldMasterIdLst>
  <p:notesMasterIdLst>
    <p:notesMasterId r:id="rId38"/>
  </p:notesMasterIdLst>
  <p:handoutMasterIdLst>
    <p:handoutMasterId r:id="rId39"/>
  </p:handoutMasterIdLst>
  <p:sldIdLst>
    <p:sldId id="2042" r:id="rId16"/>
    <p:sldId id="1720" r:id="rId17"/>
    <p:sldId id="2076136244" r:id="rId18"/>
    <p:sldId id="2076136246" r:id="rId19"/>
    <p:sldId id="11921" r:id="rId20"/>
    <p:sldId id="2067" r:id="rId21"/>
    <p:sldId id="11949" r:id="rId22"/>
    <p:sldId id="11929" r:id="rId23"/>
    <p:sldId id="2076136241" r:id="rId24"/>
    <p:sldId id="11951" r:id="rId25"/>
    <p:sldId id="11919" r:id="rId26"/>
    <p:sldId id="11957" r:id="rId27"/>
    <p:sldId id="11952" r:id="rId28"/>
    <p:sldId id="954" r:id="rId29"/>
    <p:sldId id="11954" r:id="rId30"/>
    <p:sldId id="1527" r:id="rId31"/>
    <p:sldId id="11920" r:id="rId32"/>
    <p:sldId id="11955" r:id="rId33"/>
    <p:sldId id="974" r:id="rId34"/>
    <p:sldId id="2046" r:id="rId35"/>
    <p:sldId id="2076136240" r:id="rId36"/>
    <p:sldId id="2076136247"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042"/>
            <p14:sldId id="1720"/>
            <p14:sldId id="2076136244"/>
            <p14:sldId id="2076136246"/>
            <p14:sldId id="11921"/>
            <p14:sldId id="2067"/>
            <p14:sldId id="11949"/>
            <p14:sldId id="11929"/>
            <p14:sldId id="2076136241"/>
            <p14:sldId id="11951"/>
            <p14:sldId id="11919"/>
            <p14:sldId id="11957"/>
            <p14:sldId id="11952"/>
            <p14:sldId id="954"/>
            <p14:sldId id="11954"/>
            <p14:sldId id="1527"/>
            <p14:sldId id="11920"/>
            <p14:sldId id="11955"/>
            <p14:sldId id="974"/>
            <p14:sldId id="2046"/>
            <p14:sldId id="2076136240"/>
            <p14:sldId id="20761362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eidre Morrison" initials="DM" lastIdx="1" clrIdx="5">
    <p:extLst>
      <p:ext uri="{19B8F6BF-5375-455C-9EA6-DF929625EA0E}">
        <p15:presenceInfo xmlns:p15="http://schemas.microsoft.com/office/powerpoint/2012/main" userId="S::demorr@microsoft.com::0be48267-3d66-4082-86bd-839bee4d594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B9E"/>
    <a:srgbClr val="D83B01"/>
    <a:srgbClr val="000000"/>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AD7201-EBE8-F5DA-C9BE-545DFE0666C9}" v="8" dt="2020-02-21T16:46:40.087"/>
    <p1510:client id="{992D99FE-FC5E-44D9-B934-5F161E518BA7}" v="193" dt="2020-01-26T18:17:43.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8"/>
    <p:restoredTop sz="79803" autoAdjust="0"/>
  </p:normalViewPr>
  <p:slideViewPr>
    <p:cSldViewPr snapToGrid="0">
      <p:cViewPr varScale="1">
        <p:scale>
          <a:sx n="84" d="100"/>
          <a:sy n="84" d="100"/>
        </p:scale>
        <p:origin x="232" y="60"/>
      </p:cViewPr>
      <p:guideLst/>
    </p:cSldViewPr>
  </p:slideViewPr>
  <p:notesTextViewPr>
    <p:cViewPr>
      <p:scale>
        <a:sx n="1" d="1"/>
        <a:sy n="1" d="1"/>
      </p:scale>
      <p:origin x="0" y="0"/>
    </p:cViewPr>
  </p:notesTextViewPr>
  <p:notesViewPr>
    <p:cSldViewPr snapToGrid="0">
      <p:cViewPr>
        <p:scale>
          <a:sx n="1" d="2"/>
          <a:sy n="1" d="2"/>
        </p:scale>
        <p:origin x="4680" y="14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handoutMaster" Target="handoutMasters/handoutMaster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idre Morrison" userId="S::demorr@microsoft.com::0be48267-3d66-4082-86bd-839bee4d594e" providerId="AD" clId="Web-{9F8CC199-4ADE-E64B-FEE0-828A21032295}"/>
    <pc:docChg chg="modSld">
      <pc:chgData name="Deidre Morrison" userId="S::demorr@microsoft.com::0be48267-3d66-4082-86bd-839bee4d594e" providerId="AD" clId="Web-{9F8CC199-4ADE-E64B-FEE0-828A21032295}" dt="2019-10-24T19:00:57.436" v="24" actId="20577"/>
      <pc:docMkLst>
        <pc:docMk/>
      </pc:docMkLst>
      <pc:sldChg chg="modSp">
        <pc:chgData name="Deidre Morrison" userId="S::demorr@microsoft.com::0be48267-3d66-4082-86bd-839bee4d594e" providerId="AD" clId="Web-{9F8CC199-4ADE-E64B-FEE0-828A21032295}" dt="2019-10-24T18:59:33.482" v="2" actId="20577"/>
        <pc:sldMkLst>
          <pc:docMk/>
          <pc:sldMk cId="666734175" sldId="1995"/>
        </pc:sldMkLst>
        <pc:spChg chg="mod">
          <ac:chgData name="Deidre Morrison" userId="S::demorr@microsoft.com::0be48267-3d66-4082-86bd-839bee4d594e" providerId="AD" clId="Web-{9F8CC199-4ADE-E64B-FEE0-828A21032295}" dt="2019-10-24T18:59:33.482" v="2" actId="20577"/>
          <ac:spMkLst>
            <pc:docMk/>
            <pc:sldMk cId="666734175" sldId="1995"/>
            <ac:spMk id="4" creationId="{57142998-EA94-4FA2-A6F3-9EB067C25E21}"/>
          </ac:spMkLst>
        </pc:spChg>
      </pc:sldChg>
      <pc:sldChg chg="modSp">
        <pc:chgData name="Deidre Morrison" userId="S::demorr@microsoft.com::0be48267-3d66-4082-86bd-839bee4d594e" providerId="AD" clId="Web-{9F8CC199-4ADE-E64B-FEE0-828A21032295}" dt="2019-10-24T18:59:39.545" v="12" actId="20577"/>
        <pc:sldMkLst>
          <pc:docMk/>
          <pc:sldMk cId="2089284650" sldId="11921"/>
        </pc:sldMkLst>
        <pc:spChg chg="mod">
          <ac:chgData name="Deidre Morrison" userId="S::demorr@microsoft.com::0be48267-3d66-4082-86bd-839bee4d594e" providerId="AD" clId="Web-{9F8CC199-4ADE-E64B-FEE0-828A21032295}" dt="2019-10-24T18:59:39.545" v="12" actId="20577"/>
          <ac:spMkLst>
            <pc:docMk/>
            <pc:sldMk cId="2089284650" sldId="11921"/>
            <ac:spMk id="15" creationId="{254DACFE-C545-5348-8141-1CFDBEE2B167}"/>
          </ac:spMkLst>
        </pc:spChg>
        <pc:spChg chg="mod">
          <ac:chgData name="Deidre Morrison" userId="S::demorr@microsoft.com::0be48267-3d66-4082-86bd-839bee4d594e" providerId="AD" clId="Web-{9F8CC199-4ADE-E64B-FEE0-828A21032295}" dt="2019-10-24T18:59:38.435" v="6" actId="20577"/>
          <ac:spMkLst>
            <pc:docMk/>
            <pc:sldMk cId="2089284650" sldId="11921"/>
            <ac:spMk id="17" creationId="{4E3FEB7D-0874-D445-BFEC-44AA42A6BF2D}"/>
          </ac:spMkLst>
        </pc:spChg>
      </pc:sldChg>
      <pc:sldChg chg="modSp">
        <pc:chgData name="Deidre Morrison" userId="S::demorr@microsoft.com::0be48267-3d66-4082-86bd-839bee4d594e" providerId="AD" clId="Web-{9F8CC199-4ADE-E64B-FEE0-828A21032295}" dt="2019-10-24T19:00:35.607" v="21"/>
        <pc:sldMkLst>
          <pc:docMk/>
          <pc:sldMk cId="4205504877" sldId="11929"/>
        </pc:sldMkLst>
        <pc:spChg chg="mod">
          <ac:chgData name="Deidre Morrison" userId="S::demorr@microsoft.com::0be48267-3d66-4082-86bd-839bee4d594e" providerId="AD" clId="Web-{9F8CC199-4ADE-E64B-FEE0-828A21032295}" dt="2019-10-24T19:00:35.607" v="21"/>
          <ac:spMkLst>
            <pc:docMk/>
            <pc:sldMk cId="4205504877" sldId="11929"/>
            <ac:spMk id="11" creationId="{C216D67A-F849-404F-9FA6-EBCF2A7BA2D4}"/>
          </ac:spMkLst>
        </pc:spChg>
        <pc:spChg chg="mod">
          <ac:chgData name="Deidre Morrison" userId="S::demorr@microsoft.com::0be48267-3d66-4082-86bd-839bee4d594e" providerId="AD" clId="Web-{9F8CC199-4ADE-E64B-FEE0-828A21032295}" dt="2019-10-24T19:00:31.842" v="20"/>
          <ac:spMkLst>
            <pc:docMk/>
            <pc:sldMk cId="4205504877" sldId="11929"/>
            <ac:spMk id="47" creationId="{B0083675-A910-4DE1-8885-3DE83F4B05C4}"/>
          </ac:spMkLst>
        </pc:spChg>
        <pc:spChg chg="mod">
          <ac:chgData name="Deidre Morrison" userId="S::demorr@microsoft.com::0be48267-3d66-4082-86bd-839bee4d594e" providerId="AD" clId="Web-{9F8CC199-4ADE-E64B-FEE0-828A21032295}" dt="2019-10-24T19:00:22.420" v="18"/>
          <ac:spMkLst>
            <pc:docMk/>
            <pc:sldMk cId="4205504877" sldId="11929"/>
            <ac:spMk id="48" creationId="{0CAFF437-5F4E-41AE-A6E6-0D4B5BB04D94}"/>
          </ac:spMkLst>
        </pc:spChg>
        <pc:spChg chg="mod">
          <ac:chgData name="Deidre Morrison" userId="S::demorr@microsoft.com::0be48267-3d66-4082-86bd-839bee4d594e" providerId="AD" clId="Web-{9F8CC199-4ADE-E64B-FEE0-828A21032295}" dt="2019-10-24T19:00:28.920" v="19"/>
          <ac:spMkLst>
            <pc:docMk/>
            <pc:sldMk cId="4205504877" sldId="11929"/>
            <ac:spMk id="49" creationId="{B6F083F3-125D-42D3-B42E-53B4AD095B5C}"/>
          </ac:spMkLst>
        </pc:spChg>
      </pc:sldChg>
      <pc:sldChg chg="modSp">
        <pc:chgData name="Deidre Morrison" userId="S::demorr@microsoft.com::0be48267-3d66-4082-86bd-839bee4d594e" providerId="AD" clId="Web-{9F8CC199-4ADE-E64B-FEE0-828A21032295}" dt="2019-10-24T18:59:56.498" v="17" actId="14100"/>
        <pc:sldMkLst>
          <pc:docMk/>
          <pc:sldMk cId="3154724803" sldId="11949"/>
        </pc:sldMkLst>
        <pc:spChg chg="mod">
          <ac:chgData name="Deidre Morrison" userId="S::demorr@microsoft.com::0be48267-3d66-4082-86bd-839bee4d594e" providerId="AD" clId="Web-{9F8CC199-4ADE-E64B-FEE0-828A21032295}" dt="2019-10-24T18:59:56.498" v="17" actId="14100"/>
          <ac:spMkLst>
            <pc:docMk/>
            <pc:sldMk cId="3154724803" sldId="11949"/>
            <ac:spMk id="3" creationId="{344FFA3C-F5CD-4778-BBD8-28576CF68124}"/>
          </ac:spMkLst>
        </pc:spChg>
      </pc:sldChg>
      <pc:sldChg chg="modSp">
        <pc:chgData name="Deidre Morrison" userId="S::demorr@microsoft.com::0be48267-3d66-4082-86bd-839bee4d594e" providerId="AD" clId="Web-{9F8CC199-4ADE-E64B-FEE0-828A21032295}" dt="2019-10-24T19:00:55.967" v="23" actId="20577"/>
        <pc:sldMkLst>
          <pc:docMk/>
          <pc:sldMk cId="3356758257" sldId="11952"/>
        </pc:sldMkLst>
        <pc:spChg chg="mod">
          <ac:chgData name="Deidre Morrison" userId="S::demorr@microsoft.com::0be48267-3d66-4082-86bd-839bee4d594e" providerId="AD" clId="Web-{9F8CC199-4ADE-E64B-FEE0-828A21032295}" dt="2019-10-24T19:00:55.967" v="23" actId="20577"/>
          <ac:spMkLst>
            <pc:docMk/>
            <pc:sldMk cId="3356758257" sldId="11952"/>
            <ac:spMk id="8" creationId="{276FF32E-CAC3-476A-8ED5-80A3F23F8D47}"/>
          </ac:spMkLst>
        </pc:spChg>
      </pc:sldChg>
    </pc:docChg>
  </pc:docChgLst>
  <pc:docChgLst>
    <pc:chgData name="Deidre Morrison" userId="S::demorr@microsoft.com::0be48267-3d66-4082-86bd-839bee4d594e" providerId="AD" clId="Web-{DBF8EAA6-98D2-E032-87EF-A0A18C9ED8AD}"/>
    <pc:docChg chg="addSld addMainMaster modMainMaster modSection">
      <pc:chgData name="Deidre Morrison" userId="S::demorr@microsoft.com::0be48267-3d66-4082-86bd-839bee4d594e" providerId="AD" clId="Web-{DBF8EAA6-98D2-E032-87EF-A0A18C9ED8AD}" dt="2019-10-30T21:58:50.384" v="0"/>
      <pc:docMkLst>
        <pc:docMk/>
      </pc:docMkLst>
      <pc:sldChg chg="add">
        <pc:chgData name="Deidre Morrison" userId="S::demorr@microsoft.com::0be48267-3d66-4082-86bd-839bee4d594e" providerId="AD" clId="Web-{DBF8EAA6-98D2-E032-87EF-A0A18C9ED8AD}" dt="2019-10-30T21:58:50.384" v="0"/>
        <pc:sldMkLst>
          <pc:docMk/>
          <pc:sldMk cId="988957868" sldId="2076136243"/>
        </pc:sldMkLst>
      </pc:sldChg>
      <pc:sldMasterChg chg="modSldLayout">
        <pc:chgData name="Deidre Morrison" userId="S::demorr@microsoft.com::0be48267-3d66-4082-86bd-839bee4d594e" providerId="AD" clId="Web-{DBF8EAA6-98D2-E032-87EF-A0A18C9ED8AD}" dt="2019-10-30T21:58:50.384" v="0"/>
        <pc:sldMasterMkLst>
          <pc:docMk/>
          <pc:sldMasterMk cId="3588427678" sldId="2147484229"/>
        </pc:sldMasterMkLst>
        <pc:sldLayoutChg chg="replId">
          <pc:chgData name="Deidre Morrison" userId="S::demorr@microsoft.com::0be48267-3d66-4082-86bd-839bee4d594e" providerId="AD" clId="Web-{DBF8EAA6-98D2-E032-87EF-A0A18C9ED8AD}" dt="2019-10-30T21:58:50.384" v="0"/>
          <pc:sldLayoutMkLst>
            <pc:docMk/>
            <pc:sldMasterMk cId="3588427678" sldId="2147484229"/>
            <pc:sldLayoutMk cId="1260957384" sldId="2147485097"/>
          </pc:sldLayoutMkLst>
        </pc:sldLayoutChg>
        <pc:sldLayoutChg chg="replId">
          <pc:chgData name="Deidre Morrison" userId="S::demorr@microsoft.com::0be48267-3d66-4082-86bd-839bee4d594e" providerId="AD" clId="Web-{DBF8EAA6-98D2-E032-87EF-A0A18C9ED8AD}" dt="2019-10-30T21:58:50.384" v="0"/>
          <pc:sldLayoutMkLst>
            <pc:docMk/>
            <pc:sldMasterMk cId="3588427678" sldId="2147484229"/>
            <pc:sldLayoutMk cId="198798455" sldId="2147485098"/>
          </pc:sldLayoutMkLst>
        </pc:sldLayoutChg>
      </pc:sldMasterChg>
      <pc:sldMasterChg chg="add addSldLayout">
        <pc:chgData name="Deidre Morrison" userId="S::demorr@microsoft.com::0be48267-3d66-4082-86bd-839bee4d594e" providerId="AD" clId="Web-{DBF8EAA6-98D2-E032-87EF-A0A18C9ED8AD}" dt="2019-10-30T21:58:50.384" v="0"/>
        <pc:sldMasterMkLst>
          <pc:docMk/>
          <pc:sldMasterMk cId="2211543412" sldId="2147485062"/>
        </pc:sldMasterMkLst>
        <pc:sldLayoutChg chg="add">
          <pc:chgData name="Deidre Morrison" userId="S::demorr@microsoft.com::0be48267-3d66-4082-86bd-839bee4d594e" providerId="AD" clId="Web-{DBF8EAA6-98D2-E032-87EF-A0A18C9ED8AD}" dt="2019-10-30T21:58:50.384" v="0"/>
          <pc:sldLayoutMkLst>
            <pc:docMk/>
            <pc:sldMasterMk cId="2211543412" sldId="2147485062"/>
            <pc:sldLayoutMk cId="971989634" sldId="2147485063"/>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544775120" sldId="2147485064"/>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1799123972" sldId="2147485065"/>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2987201579" sldId="2147485066"/>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1424585933" sldId="2147485067"/>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1003237295" sldId="2147485068"/>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3508829118" sldId="2147485069"/>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1725898569" sldId="2147485070"/>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1843773666" sldId="2147485071"/>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1728154678" sldId="2147485072"/>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2518904268" sldId="2147485073"/>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3142747191" sldId="2147485074"/>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3807622436" sldId="2147485075"/>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3639018419" sldId="2147485076"/>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3153267317" sldId="2147485077"/>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3316664809" sldId="2147485078"/>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1247053598" sldId="2147485079"/>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899472141" sldId="2147485080"/>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3383172322" sldId="2147485081"/>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209191762" sldId="2147485082"/>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2225807936" sldId="2147485083"/>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3742062712" sldId="2147485084"/>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3223883344" sldId="2147485085"/>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148032759" sldId="2147485086"/>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4264759190" sldId="2147485087"/>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32667080" sldId="2147485088"/>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2709417756" sldId="2147485089"/>
          </pc:sldLayoutMkLst>
        </pc:sldLayoutChg>
        <pc:sldLayoutChg chg="add">
          <pc:chgData name="Deidre Morrison" userId="S::demorr@microsoft.com::0be48267-3d66-4082-86bd-839bee4d594e" providerId="AD" clId="Web-{DBF8EAA6-98D2-E032-87EF-A0A18C9ED8AD}" dt="2019-10-30T21:58:50.384" v="0"/>
          <pc:sldLayoutMkLst>
            <pc:docMk/>
            <pc:sldMasterMk cId="2211543412" sldId="2147485062"/>
            <pc:sldLayoutMk cId="1575601655" sldId="2147485090"/>
          </pc:sldLayoutMkLst>
        </pc:sldLayoutChg>
      </pc:sldMasterChg>
      <pc:sldMasterChg chg="replId modSldLayout">
        <pc:chgData name="Deidre Morrison" userId="S::demorr@microsoft.com::0be48267-3d66-4082-86bd-839bee4d594e" providerId="AD" clId="Web-{DBF8EAA6-98D2-E032-87EF-A0A18C9ED8AD}" dt="2019-10-30T21:58:50.384" v="0"/>
        <pc:sldMasterMkLst>
          <pc:docMk/>
          <pc:sldMasterMk cId="675861585" sldId="2147485099"/>
        </pc:sldMasterMkLst>
        <pc:sldLayoutChg chg="replId">
          <pc:chgData name="Deidre Morrison" userId="S::demorr@microsoft.com::0be48267-3d66-4082-86bd-839bee4d594e" providerId="AD" clId="Web-{DBF8EAA6-98D2-E032-87EF-A0A18C9ED8AD}" dt="2019-10-30T21:58:50.384" v="0"/>
          <pc:sldLayoutMkLst>
            <pc:docMk/>
            <pc:sldMasterMk cId="675861585" sldId="2147485099"/>
            <pc:sldLayoutMk cId="3361485757" sldId="2147485100"/>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497315255" sldId="2147485101"/>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540950006" sldId="2147485102"/>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1332938930" sldId="2147485103"/>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1442060861" sldId="2147485104"/>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3170557374" sldId="2147485105"/>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240694746" sldId="2147485106"/>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4165831122" sldId="2147485107"/>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2386725411" sldId="2147485108"/>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4033705124" sldId="2147485109"/>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2871397027" sldId="2147485110"/>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1621763080" sldId="2147485111"/>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3889430491" sldId="2147485112"/>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908497739" sldId="2147485113"/>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1637894146" sldId="2147485114"/>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3662176721" sldId="2147485115"/>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3454566076" sldId="2147485116"/>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941424500" sldId="2147485117"/>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1678355759" sldId="2147485118"/>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1806121920" sldId="2147485119"/>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386269179" sldId="2147485120"/>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1859582659" sldId="2147485121"/>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209010956" sldId="2147485122"/>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259931129" sldId="2147485123"/>
          </pc:sldLayoutMkLst>
        </pc:sldLayoutChg>
        <pc:sldLayoutChg chg="replId">
          <pc:chgData name="Deidre Morrison" userId="S::demorr@microsoft.com::0be48267-3d66-4082-86bd-839bee4d594e" providerId="AD" clId="Web-{DBF8EAA6-98D2-E032-87EF-A0A18C9ED8AD}" dt="2019-10-30T21:58:50.384" v="0"/>
          <pc:sldLayoutMkLst>
            <pc:docMk/>
            <pc:sldMasterMk cId="675861585" sldId="2147485099"/>
            <pc:sldLayoutMk cId="3723284845" sldId="2147485124"/>
          </pc:sldLayoutMkLst>
        </pc:sldLayoutChg>
      </pc:sldMasterChg>
    </pc:docChg>
  </pc:docChgLst>
  <pc:docChgLst>
    <pc:chgData name="Amy Boyd" userId="S::amynic@microsoft.com::366d22d8-720b-4595-ab72-12274fa2ff31" providerId="AD" clId="Web-{5FAD7201-EBE8-F5DA-C9BE-545DFE0666C9}"/>
    <pc:docChg chg="modSld">
      <pc:chgData name="Amy Boyd" userId="S::amynic@microsoft.com::366d22d8-720b-4595-ab72-12274fa2ff31" providerId="AD" clId="Web-{5FAD7201-EBE8-F5DA-C9BE-545DFE0666C9}" dt="2020-02-21T16:46:40.009" v="6" actId="20577"/>
      <pc:docMkLst>
        <pc:docMk/>
      </pc:docMkLst>
      <pc:sldChg chg="modSp">
        <pc:chgData name="Amy Boyd" userId="S::amynic@microsoft.com::366d22d8-720b-4595-ab72-12274fa2ff31" providerId="AD" clId="Web-{5FAD7201-EBE8-F5DA-C9BE-545DFE0666C9}" dt="2020-02-21T16:46:40.009" v="6" actId="20577"/>
        <pc:sldMkLst>
          <pc:docMk/>
          <pc:sldMk cId="2325010408" sldId="2076136240"/>
        </pc:sldMkLst>
        <pc:spChg chg="mod">
          <ac:chgData name="Amy Boyd" userId="S::amynic@microsoft.com::366d22d8-720b-4595-ab72-12274fa2ff31" providerId="AD" clId="Web-{5FAD7201-EBE8-F5DA-C9BE-545DFE0666C9}" dt="2020-02-21T16:46:40.009" v="6" actId="20577"/>
          <ac:spMkLst>
            <pc:docMk/>
            <pc:sldMk cId="2325010408" sldId="2076136240"/>
            <ac:spMk id="39" creationId="{E0FAE854-0A14-4C6C-BCD2-AF6D4CE602D3}"/>
          </ac:spMkLst>
        </pc:spChg>
        <pc:spChg chg="mod">
          <ac:chgData name="Amy Boyd" userId="S::amynic@microsoft.com::366d22d8-720b-4595-ab72-12274fa2ff31" providerId="AD" clId="Web-{5FAD7201-EBE8-F5DA-C9BE-545DFE0666C9}" dt="2020-02-21T16:46:37.572" v="0" actId="20577"/>
          <ac:spMkLst>
            <pc:docMk/>
            <pc:sldMk cId="2325010408" sldId="2076136240"/>
            <ac:spMk id="40" creationId="{E6DD4EB5-AE18-435B-8BE3-742B37D76712}"/>
          </ac:spMkLst>
        </pc:spChg>
      </pc:sldChg>
    </pc:docChg>
  </pc:docChgLst>
  <pc:docChgLst>
    <pc:chgData name="Deidre Morrison" userId="0be48267-3d66-4082-86bd-839bee4d594e" providerId="ADAL" clId="{0E74805C-1211-2D44-996F-3B2CEF397DA7}"/>
    <pc:docChg chg="undo redo custSel addSld delSld modSld modMainMaster modSection">
      <pc:chgData name="Deidre Morrison" userId="0be48267-3d66-4082-86bd-839bee4d594e" providerId="ADAL" clId="{0E74805C-1211-2D44-996F-3B2CEF397DA7}" dt="2019-10-24T19:23:55.200" v="168" actId="2696"/>
      <pc:docMkLst>
        <pc:docMk/>
      </pc:docMkLst>
      <pc:sldChg chg="modSp mod modClrScheme chgLayout">
        <pc:chgData name="Deidre Morrison" userId="0be48267-3d66-4082-86bd-839bee4d594e" providerId="ADAL" clId="{0E74805C-1211-2D44-996F-3B2CEF397DA7}" dt="2019-10-24T19:20:52.522" v="160" actId="14100"/>
        <pc:sldMkLst>
          <pc:docMk/>
          <pc:sldMk cId="153498946" sldId="954"/>
        </pc:sldMkLst>
        <pc:spChg chg="mod ord">
          <ac:chgData name="Deidre Morrison" userId="0be48267-3d66-4082-86bd-839bee4d594e" providerId="ADAL" clId="{0E74805C-1211-2D44-996F-3B2CEF397DA7}" dt="2019-10-24T19:07:02.773" v="57" actId="700"/>
          <ac:spMkLst>
            <pc:docMk/>
            <pc:sldMk cId="153498946" sldId="954"/>
            <ac:spMk id="5" creationId="{00000000-0000-0000-0000-000000000000}"/>
          </ac:spMkLst>
        </pc:spChg>
        <pc:picChg chg="mod">
          <ac:chgData name="Deidre Morrison" userId="0be48267-3d66-4082-86bd-839bee4d594e" providerId="ADAL" clId="{0E74805C-1211-2D44-996F-3B2CEF397DA7}" dt="2019-10-24T19:20:52.522" v="160" actId="14100"/>
          <ac:picMkLst>
            <pc:docMk/>
            <pc:sldMk cId="153498946" sldId="954"/>
            <ac:picMk id="9" creationId="{AC5DA1A2-3B49-4BB3-8400-6ADD9593D3B8}"/>
          </ac:picMkLst>
        </pc:picChg>
      </pc:sldChg>
      <pc:sldChg chg="delSp modSp">
        <pc:chgData name="Deidre Morrison" userId="0be48267-3d66-4082-86bd-839bee4d594e" providerId="ADAL" clId="{0E74805C-1211-2D44-996F-3B2CEF397DA7}" dt="2019-10-24T19:10:04.593" v="155" actId="1035"/>
        <pc:sldMkLst>
          <pc:docMk/>
          <pc:sldMk cId="491620115" sldId="974"/>
        </pc:sldMkLst>
        <pc:spChg chg="mod">
          <ac:chgData name="Deidre Morrison" userId="0be48267-3d66-4082-86bd-839bee4d594e" providerId="ADAL" clId="{0E74805C-1211-2D44-996F-3B2CEF397DA7}" dt="2019-10-24T19:09:33.240" v="104" actId="948"/>
          <ac:spMkLst>
            <pc:docMk/>
            <pc:sldMk cId="491620115" sldId="974"/>
            <ac:spMk id="5" creationId="{6D884429-0B46-4DB7-B252-7AC706175E46}"/>
          </ac:spMkLst>
        </pc:spChg>
        <pc:spChg chg="mod topLvl">
          <ac:chgData name="Deidre Morrison" userId="0be48267-3d66-4082-86bd-839bee4d594e" providerId="ADAL" clId="{0E74805C-1211-2D44-996F-3B2CEF397DA7}" dt="2019-10-24T19:09:41.977" v="106" actId="165"/>
          <ac:spMkLst>
            <pc:docMk/>
            <pc:sldMk cId="491620115" sldId="974"/>
            <ac:spMk id="6" creationId="{00000000-0000-0000-0000-000000000000}"/>
          </ac:spMkLst>
        </pc:spChg>
        <pc:spChg chg="mod topLvl">
          <ac:chgData name="Deidre Morrison" userId="0be48267-3d66-4082-86bd-839bee4d594e" providerId="ADAL" clId="{0E74805C-1211-2D44-996F-3B2CEF397DA7}" dt="2019-10-24T19:09:58.592" v="150" actId="1036"/>
          <ac:spMkLst>
            <pc:docMk/>
            <pc:sldMk cId="491620115" sldId="974"/>
            <ac:spMk id="7" creationId="{00000000-0000-0000-0000-000000000000}"/>
          </ac:spMkLst>
        </pc:spChg>
        <pc:spChg chg="mod topLvl">
          <ac:chgData name="Deidre Morrison" userId="0be48267-3d66-4082-86bd-839bee4d594e" providerId="ADAL" clId="{0E74805C-1211-2D44-996F-3B2CEF397DA7}" dt="2019-10-24T19:09:54.774" v="141" actId="1036"/>
          <ac:spMkLst>
            <pc:docMk/>
            <pc:sldMk cId="491620115" sldId="974"/>
            <ac:spMk id="8" creationId="{00000000-0000-0000-0000-000000000000}"/>
          </ac:spMkLst>
        </pc:spChg>
        <pc:spChg chg="mod topLvl">
          <ac:chgData name="Deidre Morrison" userId="0be48267-3d66-4082-86bd-839bee4d594e" providerId="ADAL" clId="{0E74805C-1211-2D44-996F-3B2CEF397DA7}" dt="2019-10-24T19:10:04.593" v="155" actId="1035"/>
          <ac:spMkLst>
            <pc:docMk/>
            <pc:sldMk cId="491620115" sldId="974"/>
            <ac:spMk id="9" creationId="{00000000-0000-0000-0000-000000000000}"/>
          </ac:spMkLst>
        </pc:spChg>
        <pc:spChg chg="mod topLvl">
          <ac:chgData name="Deidre Morrison" userId="0be48267-3d66-4082-86bd-839bee4d594e" providerId="ADAL" clId="{0E74805C-1211-2D44-996F-3B2CEF397DA7}" dt="2019-10-24T19:10:01.146" v="153" actId="1036"/>
          <ac:spMkLst>
            <pc:docMk/>
            <pc:sldMk cId="491620115" sldId="974"/>
            <ac:spMk id="10" creationId="{00000000-0000-0000-0000-000000000000}"/>
          </ac:spMkLst>
        </pc:spChg>
        <pc:spChg chg="mod topLvl">
          <ac:chgData name="Deidre Morrison" userId="0be48267-3d66-4082-86bd-839bee4d594e" providerId="ADAL" clId="{0E74805C-1211-2D44-996F-3B2CEF397DA7}" dt="2019-10-24T19:09:41.977" v="106" actId="165"/>
          <ac:spMkLst>
            <pc:docMk/>
            <pc:sldMk cId="491620115" sldId="974"/>
            <ac:spMk id="11" creationId="{3D4B1CBF-6CA8-4A97-86C1-B5D711B29DE8}"/>
          </ac:spMkLst>
        </pc:spChg>
        <pc:grpChg chg="del mod">
          <ac:chgData name="Deidre Morrison" userId="0be48267-3d66-4082-86bd-839bee4d594e" providerId="ADAL" clId="{0E74805C-1211-2D44-996F-3B2CEF397DA7}" dt="2019-10-24T19:09:41.977" v="106" actId="165"/>
          <ac:grpSpMkLst>
            <pc:docMk/>
            <pc:sldMk cId="491620115" sldId="974"/>
            <ac:grpSpMk id="2" creationId="{08EC89E4-60E1-4ABF-A98D-7061885EBF7E}"/>
          </ac:grpSpMkLst>
        </pc:grpChg>
      </pc:sldChg>
      <pc:sldChg chg="del">
        <pc:chgData name="Deidre Morrison" userId="0be48267-3d66-4082-86bd-839bee4d594e" providerId="ADAL" clId="{0E74805C-1211-2D44-996F-3B2CEF397DA7}" dt="2019-10-24T19:23:37.635" v="166" actId="2696"/>
        <pc:sldMkLst>
          <pc:docMk/>
          <pc:sldMk cId="2639379867" sldId="1720"/>
        </pc:sldMkLst>
      </pc:sldChg>
      <pc:sldChg chg="del">
        <pc:chgData name="Deidre Morrison" userId="0be48267-3d66-4082-86bd-839bee4d594e" providerId="ADAL" clId="{0E74805C-1211-2D44-996F-3B2CEF397DA7}" dt="2019-10-24T19:23:55.200" v="168" actId="2696"/>
        <pc:sldMkLst>
          <pc:docMk/>
          <pc:sldMk cId="666734175" sldId="1995"/>
        </pc:sldMkLst>
      </pc:sldChg>
      <pc:sldChg chg="add del">
        <pc:chgData name="Deidre Morrison" userId="0be48267-3d66-4082-86bd-839bee4d594e" providerId="ADAL" clId="{0E74805C-1211-2D44-996F-3B2CEF397DA7}" dt="2019-10-24T19:23:30.725" v="164"/>
        <pc:sldMkLst>
          <pc:docMk/>
          <pc:sldMk cId="1676940782" sldId="1996"/>
        </pc:sldMkLst>
      </pc:sldChg>
      <pc:sldChg chg="modSp add">
        <pc:chgData name="Deidre Morrison" userId="0be48267-3d66-4082-86bd-839bee4d594e" providerId="ADAL" clId="{0E74805C-1211-2D44-996F-3B2CEF397DA7}" dt="2019-10-24T19:23:52.768" v="167"/>
        <pc:sldMkLst>
          <pc:docMk/>
          <pc:sldMk cId="4288782457" sldId="1996"/>
        </pc:sldMkLst>
        <pc:spChg chg="mod">
          <ac:chgData name="Deidre Morrison" userId="0be48267-3d66-4082-86bd-839bee4d594e" providerId="ADAL" clId="{0E74805C-1211-2D44-996F-3B2CEF397DA7}" dt="2019-10-24T19:23:52.768" v="167"/>
          <ac:spMkLst>
            <pc:docMk/>
            <pc:sldMk cId="4288782457" sldId="1996"/>
            <ac:spMk id="4" creationId="{57142998-EA94-4FA2-A6F3-9EB067C25E21}"/>
          </ac:spMkLst>
        </pc:spChg>
      </pc:sldChg>
      <pc:sldChg chg="modSp">
        <pc:chgData name="Deidre Morrison" userId="0be48267-3d66-4082-86bd-839bee4d594e" providerId="ADAL" clId="{0E74805C-1211-2D44-996F-3B2CEF397DA7}" dt="2019-10-24T19:10:14.699" v="157" actId="20577"/>
        <pc:sldMkLst>
          <pc:docMk/>
          <pc:sldMk cId="1816173386" sldId="2046"/>
        </pc:sldMkLst>
        <pc:spChg chg="mod">
          <ac:chgData name="Deidre Morrison" userId="0be48267-3d66-4082-86bd-839bee4d594e" providerId="ADAL" clId="{0E74805C-1211-2D44-996F-3B2CEF397DA7}" dt="2019-10-24T19:10:14.699" v="157" actId="20577"/>
          <ac:spMkLst>
            <pc:docMk/>
            <pc:sldMk cId="1816173386" sldId="2046"/>
            <ac:spMk id="11" creationId="{7890CE0F-8A76-4109-81A0-4BECFC436410}"/>
          </ac:spMkLst>
        </pc:spChg>
      </pc:sldChg>
      <pc:sldChg chg="modSp mod modClrScheme chgLayout">
        <pc:chgData name="Deidre Morrison" userId="0be48267-3d66-4082-86bd-839bee4d594e" providerId="ADAL" clId="{0E74805C-1211-2D44-996F-3B2CEF397DA7}" dt="2019-10-24T19:05:46.255" v="46" actId="700"/>
        <pc:sldMkLst>
          <pc:docMk/>
          <pc:sldMk cId="2021969129" sldId="11951"/>
        </pc:sldMkLst>
        <pc:spChg chg="mod ord">
          <ac:chgData name="Deidre Morrison" userId="0be48267-3d66-4082-86bd-839bee4d594e" providerId="ADAL" clId="{0E74805C-1211-2D44-996F-3B2CEF397DA7}" dt="2019-10-24T19:05:46.255" v="46" actId="700"/>
          <ac:spMkLst>
            <pc:docMk/>
            <pc:sldMk cId="2021969129" sldId="11951"/>
            <ac:spMk id="2" creationId="{80713110-4F0E-4F36-A486-50637C0C897B}"/>
          </ac:spMkLst>
        </pc:spChg>
      </pc:sldChg>
      <pc:sldChg chg="modSp mod modClrScheme chgLayout">
        <pc:chgData name="Deidre Morrison" userId="0be48267-3d66-4082-86bd-839bee4d594e" providerId="ADAL" clId="{0E74805C-1211-2D44-996F-3B2CEF397DA7}" dt="2019-10-24T19:06:57.573" v="56" actId="700"/>
        <pc:sldMkLst>
          <pc:docMk/>
          <pc:sldMk cId="3356758257" sldId="11952"/>
        </pc:sldMkLst>
        <pc:spChg chg="mod ord">
          <ac:chgData name="Deidre Morrison" userId="0be48267-3d66-4082-86bd-839bee4d594e" providerId="ADAL" clId="{0E74805C-1211-2D44-996F-3B2CEF397DA7}" dt="2019-10-24T19:06:57.573" v="56" actId="700"/>
          <ac:spMkLst>
            <pc:docMk/>
            <pc:sldMk cId="3356758257" sldId="11952"/>
            <ac:spMk id="2" creationId="{80713110-4F0E-4F36-A486-50637C0C897B}"/>
          </ac:spMkLst>
        </pc:spChg>
      </pc:sldChg>
      <pc:sldChg chg="modSp mod modClrScheme chgLayout">
        <pc:chgData name="Deidre Morrison" userId="0be48267-3d66-4082-86bd-839bee4d594e" providerId="ADAL" clId="{0E74805C-1211-2D44-996F-3B2CEF397DA7}" dt="2019-10-24T19:21:12.077" v="162" actId="403"/>
        <pc:sldMkLst>
          <pc:docMk/>
          <pc:sldMk cId="2716472656" sldId="11954"/>
        </pc:sldMkLst>
        <pc:spChg chg="mod ord">
          <ac:chgData name="Deidre Morrison" userId="0be48267-3d66-4082-86bd-839bee4d594e" providerId="ADAL" clId="{0E74805C-1211-2D44-996F-3B2CEF397DA7}" dt="2019-10-24T19:08:10.596" v="84" actId="700"/>
          <ac:spMkLst>
            <pc:docMk/>
            <pc:sldMk cId="2716472656" sldId="11954"/>
            <ac:spMk id="2" creationId="{80713110-4F0E-4F36-A486-50637C0C897B}"/>
          </ac:spMkLst>
        </pc:spChg>
        <pc:spChg chg="mod">
          <ac:chgData name="Deidre Morrison" userId="0be48267-3d66-4082-86bd-839bee4d594e" providerId="ADAL" clId="{0E74805C-1211-2D44-996F-3B2CEF397DA7}" dt="2019-10-24T19:21:08.818" v="161" actId="403"/>
          <ac:spMkLst>
            <pc:docMk/>
            <pc:sldMk cId="2716472656" sldId="11954"/>
            <ac:spMk id="6" creationId="{E5759CB2-EB27-43E7-8D37-390EACAC2E80}"/>
          </ac:spMkLst>
        </pc:spChg>
        <pc:spChg chg="mod">
          <ac:chgData name="Deidre Morrison" userId="0be48267-3d66-4082-86bd-839bee4d594e" providerId="ADAL" clId="{0E74805C-1211-2D44-996F-3B2CEF397DA7}" dt="2019-10-24T19:21:12.077" v="162" actId="403"/>
          <ac:spMkLst>
            <pc:docMk/>
            <pc:sldMk cId="2716472656" sldId="11954"/>
            <ac:spMk id="7" creationId="{A759F8F9-D6EF-410D-83BD-A07B380A0323}"/>
          </ac:spMkLst>
        </pc:spChg>
      </pc:sldChg>
      <pc:sldChg chg="addSp delSp modSp mod modClrScheme modAnim chgLayout">
        <pc:chgData name="Deidre Morrison" userId="0be48267-3d66-4082-86bd-839bee4d594e" providerId="ADAL" clId="{0E74805C-1211-2D44-996F-3B2CEF397DA7}" dt="2019-10-24T19:08:13.519" v="86" actId="700"/>
        <pc:sldMkLst>
          <pc:docMk/>
          <pc:sldMk cId="1819227991" sldId="11955"/>
        </pc:sldMkLst>
        <pc:spChg chg="add del mod ord">
          <ac:chgData name="Deidre Morrison" userId="0be48267-3d66-4082-86bd-839bee4d594e" providerId="ADAL" clId="{0E74805C-1211-2D44-996F-3B2CEF397DA7}" dt="2019-10-24T19:08:13.519" v="86" actId="700"/>
          <ac:spMkLst>
            <pc:docMk/>
            <pc:sldMk cId="1819227991" sldId="11955"/>
            <ac:spMk id="2" creationId="{09F00E79-C297-6741-8B80-BFF9263F2FA7}"/>
          </ac:spMkLst>
        </pc:spChg>
        <pc:spChg chg="mod ord">
          <ac:chgData name="Deidre Morrison" userId="0be48267-3d66-4082-86bd-839bee4d594e" providerId="ADAL" clId="{0E74805C-1211-2D44-996F-3B2CEF397DA7}" dt="2019-10-24T19:08:13.519" v="86" actId="700"/>
          <ac:spMkLst>
            <pc:docMk/>
            <pc:sldMk cId="1819227991" sldId="11955"/>
            <ac:spMk id="3" creationId="{14F18DA0-F7C0-4A74-A10C-09460BCB71F1}"/>
          </ac:spMkLst>
        </pc:spChg>
        <pc:spChg chg="mod">
          <ac:chgData name="Deidre Morrison" userId="0be48267-3d66-4082-86bd-839bee4d594e" providerId="ADAL" clId="{0E74805C-1211-2D44-996F-3B2CEF397DA7}" dt="2019-10-24T19:08:03.964" v="79" actId="20577"/>
          <ac:spMkLst>
            <pc:docMk/>
            <pc:sldMk cId="1819227991" sldId="11955"/>
            <ac:spMk id="26" creationId="{98535604-F539-42F1-BA32-59DDC1A7D3F5}"/>
          </ac:spMkLst>
        </pc:spChg>
        <pc:spChg chg="mod">
          <ac:chgData name="Deidre Morrison" userId="0be48267-3d66-4082-86bd-839bee4d594e" providerId="ADAL" clId="{0E74805C-1211-2D44-996F-3B2CEF397DA7}" dt="2019-10-24T19:07:14.757" v="59" actId="20577"/>
          <ac:spMkLst>
            <pc:docMk/>
            <pc:sldMk cId="1819227991" sldId="11955"/>
            <ac:spMk id="28" creationId="{80EF949F-8FDD-4FBC-8D93-2E317CAF3417}"/>
          </ac:spMkLst>
        </pc:spChg>
      </pc:sldChg>
      <pc:sldChg chg="modSp mod modClrScheme chgLayout">
        <pc:chgData name="Deidre Morrison" userId="0be48267-3d66-4082-86bd-839bee4d594e" providerId="ADAL" clId="{0E74805C-1211-2D44-996F-3B2CEF397DA7}" dt="2019-10-24T19:20:40.787" v="159" actId="207"/>
        <pc:sldMkLst>
          <pc:docMk/>
          <pc:sldMk cId="2595022866" sldId="11957"/>
        </pc:sldMkLst>
        <pc:spChg chg="mod ord">
          <ac:chgData name="Deidre Morrison" userId="0be48267-3d66-4082-86bd-839bee4d594e" providerId="ADAL" clId="{0E74805C-1211-2D44-996F-3B2CEF397DA7}" dt="2019-10-24T19:06:23.670" v="50" actId="700"/>
          <ac:spMkLst>
            <pc:docMk/>
            <pc:sldMk cId="2595022866" sldId="11957"/>
            <ac:spMk id="5" creationId="{00000000-0000-0000-0000-000000000000}"/>
          </ac:spMkLst>
        </pc:spChg>
        <pc:spChg chg="mod ord">
          <ac:chgData name="Deidre Morrison" userId="0be48267-3d66-4082-86bd-839bee4d594e" providerId="ADAL" clId="{0E74805C-1211-2D44-996F-3B2CEF397DA7}" dt="2019-10-24T19:06:46.188" v="55" actId="1076"/>
          <ac:spMkLst>
            <pc:docMk/>
            <pc:sldMk cId="2595022866" sldId="11957"/>
            <ac:spMk id="117" creationId="{0BF46D99-8DEA-4A7E-BF06-291D07D4AD54}"/>
          </ac:spMkLst>
        </pc:spChg>
        <pc:spChg chg="mod">
          <ac:chgData name="Deidre Morrison" userId="0be48267-3d66-4082-86bd-839bee4d594e" providerId="ADAL" clId="{0E74805C-1211-2D44-996F-3B2CEF397DA7}" dt="2019-10-24T19:20:40.787" v="159" actId="207"/>
          <ac:spMkLst>
            <pc:docMk/>
            <pc:sldMk cId="2595022866" sldId="11957"/>
            <ac:spMk id="153" creationId="{5D396930-9BAC-41D8-ABD3-F371AB3D509D}"/>
          </ac:spMkLst>
        </pc:spChg>
      </pc:sldChg>
      <pc:sldChg chg="modSp mod modClrScheme chgLayout">
        <pc:chgData name="Deidre Morrison" userId="0be48267-3d66-4082-86bd-839bee4d594e" providerId="ADAL" clId="{0E74805C-1211-2D44-996F-3B2CEF397DA7}" dt="2019-10-24T19:19:30.351" v="158" actId="14100"/>
        <pc:sldMkLst>
          <pc:docMk/>
          <pc:sldMk cId="2370576238" sldId="2076136241"/>
        </pc:sldMkLst>
        <pc:spChg chg="mod ord">
          <ac:chgData name="Deidre Morrison" userId="0be48267-3d66-4082-86bd-839bee4d594e" providerId="ADAL" clId="{0E74805C-1211-2D44-996F-3B2CEF397DA7}" dt="2019-10-24T19:05:37.754" v="45" actId="700"/>
          <ac:spMkLst>
            <pc:docMk/>
            <pc:sldMk cId="2370576238" sldId="2076136241"/>
            <ac:spMk id="5" creationId="{00000000-0000-0000-0000-000000000000}"/>
          </ac:spMkLst>
        </pc:spChg>
        <pc:picChg chg="mod">
          <ac:chgData name="Deidre Morrison" userId="0be48267-3d66-4082-86bd-839bee4d594e" providerId="ADAL" clId="{0E74805C-1211-2D44-996F-3B2CEF397DA7}" dt="2019-10-24T19:19:30.351" v="158" actId="14100"/>
          <ac:picMkLst>
            <pc:docMk/>
            <pc:sldMk cId="2370576238" sldId="2076136241"/>
            <ac:picMk id="18" creationId="{48183758-4D32-4ED0-94A9-A5CBAF5B17AC}"/>
          </ac:picMkLst>
        </pc:picChg>
      </pc:sldChg>
      <pc:sldChg chg="add">
        <pc:chgData name="Deidre Morrison" userId="0be48267-3d66-4082-86bd-839bee4d594e" providerId="ADAL" clId="{0E74805C-1211-2D44-996F-3B2CEF397DA7}" dt="2019-10-24T19:23:30.805" v="165"/>
        <pc:sldMkLst>
          <pc:docMk/>
          <pc:sldMk cId="3471517898" sldId="2076136242"/>
        </pc:sldMkLst>
      </pc:sldChg>
      <pc:sldChg chg="add del">
        <pc:chgData name="Deidre Morrison" userId="0be48267-3d66-4082-86bd-839bee4d594e" providerId="ADAL" clId="{0E74805C-1211-2D44-996F-3B2CEF397DA7}" dt="2019-10-24T19:23:30.725" v="164"/>
        <pc:sldMkLst>
          <pc:docMk/>
          <pc:sldMk cId="3624751833" sldId="2076136242"/>
        </pc:sldMkLst>
      </pc:sldChg>
      <pc:sldMasterChg chg="modSp">
        <pc:chgData name="Deidre Morrison" userId="0be48267-3d66-4082-86bd-839bee4d594e" providerId="ADAL" clId="{0E74805C-1211-2D44-996F-3B2CEF397DA7}" dt="2019-10-24T19:02:10.627" v="3" actId="20577"/>
        <pc:sldMasterMkLst>
          <pc:docMk/>
          <pc:sldMasterMk cId="3588427678" sldId="2147484229"/>
        </pc:sldMasterMkLst>
        <pc:spChg chg="mod">
          <ac:chgData name="Deidre Morrison" userId="0be48267-3d66-4082-86bd-839bee4d594e" providerId="ADAL" clId="{0E74805C-1211-2D44-996F-3B2CEF397DA7}" dt="2019-10-24T19:02:03.363" v="1" actId="20577"/>
          <ac:spMkLst>
            <pc:docMk/>
            <pc:sldMasterMk cId="3588427678" sldId="2147484229"/>
            <ac:spMk id="49" creationId="{4B334040-55B9-6043-9AC9-A8FD4352B498}"/>
          </ac:spMkLst>
        </pc:spChg>
        <pc:spChg chg="mod">
          <ac:chgData name="Deidre Morrison" userId="0be48267-3d66-4082-86bd-839bee4d594e" providerId="ADAL" clId="{0E74805C-1211-2D44-996F-3B2CEF397DA7}" dt="2019-10-24T19:02:10.627" v="3" actId="20577"/>
          <ac:spMkLst>
            <pc:docMk/>
            <pc:sldMasterMk cId="3588427678" sldId="2147484229"/>
            <ac:spMk id="50" creationId="{DE648455-4F70-B242-BC20-F51C306A2253}"/>
          </ac:spMkLst>
        </pc:spChg>
      </pc:sldMasterChg>
      <pc:sldMasterChg chg="modSp">
        <pc:chgData name="Deidre Morrison" userId="0be48267-3d66-4082-86bd-839bee4d594e" providerId="ADAL" clId="{0E74805C-1211-2D44-996F-3B2CEF397DA7}" dt="2019-10-24T19:02:21.989" v="12" actId="20577"/>
        <pc:sldMasterMkLst>
          <pc:docMk/>
          <pc:sldMasterMk cId="2524023229" sldId="2147484854"/>
        </pc:sldMasterMkLst>
        <pc:spChg chg="mod">
          <ac:chgData name="Deidre Morrison" userId="0be48267-3d66-4082-86bd-839bee4d594e" providerId="ADAL" clId="{0E74805C-1211-2D44-996F-3B2CEF397DA7}" dt="2019-10-24T19:02:17.623" v="5" actId="20577"/>
          <ac:spMkLst>
            <pc:docMk/>
            <pc:sldMasterMk cId="2524023229" sldId="2147484854"/>
            <ac:spMk id="49" creationId="{4B334040-55B9-6043-9AC9-A8FD4352B498}"/>
          </ac:spMkLst>
        </pc:spChg>
        <pc:spChg chg="mod">
          <ac:chgData name="Deidre Morrison" userId="0be48267-3d66-4082-86bd-839bee4d594e" providerId="ADAL" clId="{0E74805C-1211-2D44-996F-3B2CEF397DA7}" dt="2019-10-24T19:02:21.989" v="12" actId="20577"/>
          <ac:spMkLst>
            <pc:docMk/>
            <pc:sldMasterMk cId="2524023229" sldId="2147484854"/>
            <ac:spMk id="50" creationId="{DE648455-4F70-B242-BC20-F51C306A2253}"/>
          </ac:spMkLst>
        </pc:spChg>
      </pc:sldMasterChg>
      <pc:sldMasterChg chg="modSp">
        <pc:chgData name="Deidre Morrison" userId="0be48267-3d66-4082-86bd-839bee4d594e" providerId="ADAL" clId="{0E74805C-1211-2D44-996F-3B2CEF397DA7}" dt="2019-10-24T19:03:50.290" v="44" actId="20577"/>
        <pc:sldMasterMkLst>
          <pc:docMk/>
          <pc:sldMasterMk cId="2013079807" sldId="2147484866"/>
        </pc:sldMasterMkLst>
        <pc:spChg chg="mod">
          <ac:chgData name="Deidre Morrison" userId="0be48267-3d66-4082-86bd-839bee4d594e" providerId="ADAL" clId="{0E74805C-1211-2D44-996F-3B2CEF397DA7}" dt="2019-10-24T19:03:50.290" v="44" actId="20577"/>
          <ac:spMkLst>
            <pc:docMk/>
            <pc:sldMasterMk cId="2013079807" sldId="2147484866"/>
            <ac:spMk id="6" creationId="{CA5854B4-2F26-C746-ABC3-0345F17C4057}"/>
          </ac:spMkLst>
        </pc:spChg>
        <pc:spChg chg="mod">
          <ac:chgData name="Deidre Morrison" userId="0be48267-3d66-4082-86bd-839bee4d594e" providerId="ADAL" clId="{0E74805C-1211-2D44-996F-3B2CEF397DA7}" dt="2019-10-24T19:02:28.195" v="19" actId="20577"/>
          <ac:spMkLst>
            <pc:docMk/>
            <pc:sldMasterMk cId="2013079807" sldId="2147484866"/>
            <ac:spMk id="7" creationId="{6AE7AA7C-AF61-5B49-8D5E-4DBF36231860}"/>
          </ac:spMkLst>
        </pc:spChg>
      </pc:sldMasterChg>
      <pc:sldMasterChg chg="modSp">
        <pc:chgData name="Deidre Morrison" userId="0be48267-3d66-4082-86bd-839bee4d594e" providerId="ADAL" clId="{0E74805C-1211-2D44-996F-3B2CEF397DA7}" dt="2019-10-24T19:02:38.366" v="23" actId="20577"/>
        <pc:sldMasterMkLst>
          <pc:docMk/>
          <pc:sldMasterMk cId="2005763800" sldId="2147484899"/>
        </pc:sldMasterMkLst>
        <pc:spChg chg="mod">
          <ac:chgData name="Deidre Morrison" userId="0be48267-3d66-4082-86bd-839bee4d594e" providerId="ADAL" clId="{0E74805C-1211-2D44-996F-3B2CEF397DA7}" dt="2019-10-24T19:02:35.155" v="21" actId="20577"/>
          <ac:spMkLst>
            <pc:docMk/>
            <pc:sldMasterMk cId="2005763800" sldId="2147484899"/>
            <ac:spMk id="49" creationId="{0ACA90D2-35C8-4B44-A7C4-D1B4BCD056E7}"/>
          </ac:spMkLst>
        </pc:spChg>
        <pc:spChg chg="mod">
          <ac:chgData name="Deidre Morrison" userId="0be48267-3d66-4082-86bd-839bee4d594e" providerId="ADAL" clId="{0E74805C-1211-2D44-996F-3B2CEF397DA7}" dt="2019-10-24T19:02:38.366" v="23" actId="20577"/>
          <ac:spMkLst>
            <pc:docMk/>
            <pc:sldMasterMk cId="2005763800" sldId="2147484899"/>
            <ac:spMk id="50" creationId="{49C71551-80CA-0741-94A3-3D0C549CA756}"/>
          </ac:spMkLst>
        </pc:spChg>
      </pc:sldMasterChg>
      <pc:sldMasterChg chg="modSp">
        <pc:chgData name="Deidre Morrison" userId="0be48267-3d66-4082-86bd-839bee4d594e" providerId="ADAL" clId="{0E74805C-1211-2D44-996F-3B2CEF397DA7}" dt="2019-10-24T19:03:33.518" v="42" actId="20577"/>
        <pc:sldMasterMkLst>
          <pc:docMk/>
          <pc:sldMasterMk cId="1115884544" sldId="2147484933"/>
        </pc:sldMasterMkLst>
        <pc:spChg chg="mod">
          <ac:chgData name="Deidre Morrison" userId="0be48267-3d66-4082-86bd-839bee4d594e" providerId="ADAL" clId="{0E74805C-1211-2D44-996F-3B2CEF397DA7}" dt="2019-10-24T19:03:29.590" v="40" actId="20577"/>
          <ac:spMkLst>
            <pc:docMk/>
            <pc:sldMasterMk cId="1115884544" sldId="2147484933"/>
            <ac:spMk id="48" creationId="{A9238B4D-6C7A-BD4F-AAEA-5AA5013D23A7}"/>
          </ac:spMkLst>
        </pc:spChg>
        <pc:spChg chg="mod">
          <ac:chgData name="Deidre Morrison" userId="0be48267-3d66-4082-86bd-839bee4d594e" providerId="ADAL" clId="{0E74805C-1211-2D44-996F-3B2CEF397DA7}" dt="2019-10-24T19:03:33.518" v="42" actId="20577"/>
          <ac:spMkLst>
            <pc:docMk/>
            <pc:sldMasterMk cId="1115884544" sldId="2147484933"/>
            <ac:spMk id="50" creationId="{191F4293-D509-594C-B155-3AD398442A5F}"/>
          </ac:spMkLst>
        </pc:spChg>
      </pc:sldMasterChg>
      <pc:sldMasterChg chg="modSp">
        <pc:chgData name="Deidre Morrison" userId="0be48267-3d66-4082-86bd-839bee4d594e" providerId="ADAL" clId="{0E74805C-1211-2D44-996F-3B2CEF397DA7}" dt="2019-10-24T19:02:49.113" v="27" actId="20577"/>
        <pc:sldMasterMkLst>
          <pc:docMk/>
          <pc:sldMasterMk cId="2751026163" sldId="2147484961"/>
        </pc:sldMasterMkLst>
        <pc:spChg chg="mod">
          <ac:chgData name="Deidre Morrison" userId="0be48267-3d66-4082-86bd-839bee4d594e" providerId="ADAL" clId="{0E74805C-1211-2D44-996F-3B2CEF397DA7}" dt="2019-10-24T19:02:46.014" v="25" actId="20577"/>
          <ac:spMkLst>
            <pc:docMk/>
            <pc:sldMasterMk cId="2751026163" sldId="2147484961"/>
            <ac:spMk id="49" creationId="{4B334040-55B9-6043-9AC9-A8FD4352B498}"/>
          </ac:spMkLst>
        </pc:spChg>
        <pc:spChg chg="mod">
          <ac:chgData name="Deidre Morrison" userId="0be48267-3d66-4082-86bd-839bee4d594e" providerId="ADAL" clId="{0E74805C-1211-2D44-996F-3B2CEF397DA7}" dt="2019-10-24T19:02:49.113" v="27" actId="20577"/>
          <ac:spMkLst>
            <pc:docMk/>
            <pc:sldMasterMk cId="2751026163" sldId="2147484961"/>
            <ac:spMk id="50" creationId="{DE648455-4F70-B242-BC20-F51C306A2253}"/>
          </ac:spMkLst>
        </pc:spChg>
      </pc:sldMasterChg>
      <pc:sldMasterChg chg="modSp">
        <pc:chgData name="Deidre Morrison" userId="0be48267-3d66-4082-86bd-839bee4d594e" providerId="ADAL" clId="{0E74805C-1211-2D44-996F-3B2CEF397DA7}" dt="2019-10-24T19:02:56.710" v="36" actId="20577"/>
        <pc:sldMasterMkLst>
          <pc:docMk/>
          <pc:sldMasterMk cId="564309613" sldId="2147484963"/>
        </pc:sldMasterMkLst>
        <pc:spChg chg="mod">
          <ac:chgData name="Deidre Morrison" userId="0be48267-3d66-4082-86bd-839bee4d594e" providerId="ADAL" clId="{0E74805C-1211-2D44-996F-3B2CEF397DA7}" dt="2019-10-24T19:02:51.429" v="29" actId="20577"/>
          <ac:spMkLst>
            <pc:docMk/>
            <pc:sldMasterMk cId="564309613" sldId="2147484963"/>
            <ac:spMk id="49" creationId="{4B334040-55B9-6043-9AC9-A8FD4352B498}"/>
          </ac:spMkLst>
        </pc:spChg>
        <pc:spChg chg="mod">
          <ac:chgData name="Deidre Morrison" userId="0be48267-3d66-4082-86bd-839bee4d594e" providerId="ADAL" clId="{0E74805C-1211-2D44-996F-3B2CEF397DA7}" dt="2019-10-24T19:02:56.710" v="36" actId="20577"/>
          <ac:spMkLst>
            <pc:docMk/>
            <pc:sldMasterMk cId="564309613" sldId="2147484963"/>
            <ac:spMk id="50" creationId="{DE648455-4F70-B242-BC20-F51C306A2253}"/>
          </ac:spMkLst>
        </pc:spChg>
      </pc:sldMasterChg>
      <pc:sldMasterChg chg="addSp">
        <pc:chgData name="Deidre Morrison" userId="0be48267-3d66-4082-86bd-839bee4d594e" providerId="ADAL" clId="{0E74805C-1211-2D44-996F-3B2CEF397DA7}" dt="2019-10-24T19:03:18.098" v="37"/>
        <pc:sldMasterMkLst>
          <pc:docMk/>
          <pc:sldMasterMk cId="2618857973" sldId="2147484996"/>
        </pc:sldMasterMkLst>
        <pc:spChg chg="add">
          <ac:chgData name="Deidre Morrison" userId="0be48267-3d66-4082-86bd-839bee4d594e" providerId="ADAL" clId="{0E74805C-1211-2D44-996F-3B2CEF397DA7}" dt="2019-10-24T19:03:18.098" v="37"/>
          <ac:spMkLst>
            <pc:docMk/>
            <pc:sldMasterMk cId="2618857973" sldId="2147484996"/>
            <ac:spMk id="49" creationId="{1163FEF2-0310-374E-871A-640A8614C639}"/>
          </ac:spMkLst>
        </pc:spChg>
        <pc:spChg chg="add">
          <ac:chgData name="Deidre Morrison" userId="0be48267-3d66-4082-86bd-839bee4d594e" providerId="ADAL" clId="{0E74805C-1211-2D44-996F-3B2CEF397DA7}" dt="2019-10-24T19:03:18.098" v="37"/>
          <ac:spMkLst>
            <pc:docMk/>
            <pc:sldMasterMk cId="2618857973" sldId="2147484996"/>
            <ac:spMk id="50" creationId="{C75164F0-E487-DB42-AD53-50072566F53D}"/>
          </ac:spMkLst>
        </pc:spChg>
      </pc:sldMasterChg>
      <pc:sldMasterChg chg="addSp">
        <pc:chgData name="Deidre Morrison" userId="0be48267-3d66-4082-86bd-839bee4d594e" providerId="ADAL" clId="{0E74805C-1211-2D44-996F-3B2CEF397DA7}" dt="2019-10-24T19:03:21.896" v="38"/>
        <pc:sldMasterMkLst>
          <pc:docMk/>
          <pc:sldMasterMk cId="746590239" sldId="2147485030"/>
        </pc:sldMasterMkLst>
        <pc:spChg chg="add">
          <ac:chgData name="Deidre Morrison" userId="0be48267-3d66-4082-86bd-839bee4d594e" providerId="ADAL" clId="{0E74805C-1211-2D44-996F-3B2CEF397DA7}" dt="2019-10-24T19:03:21.896" v="38"/>
          <ac:spMkLst>
            <pc:docMk/>
            <pc:sldMasterMk cId="746590239" sldId="2147485030"/>
            <ac:spMk id="6" creationId="{04A4438D-D717-C249-9962-ACEDE28D2F74}"/>
          </ac:spMkLst>
        </pc:spChg>
        <pc:spChg chg="add">
          <ac:chgData name="Deidre Morrison" userId="0be48267-3d66-4082-86bd-839bee4d594e" providerId="ADAL" clId="{0E74805C-1211-2D44-996F-3B2CEF397DA7}" dt="2019-10-24T19:03:21.896" v="38"/>
          <ac:spMkLst>
            <pc:docMk/>
            <pc:sldMasterMk cId="746590239" sldId="2147485030"/>
            <ac:spMk id="7" creationId="{D4D67B96-B62B-324C-A8EF-94CF20F63F1D}"/>
          </ac:spMkLst>
        </pc:spChg>
      </pc:sldMasterChg>
    </pc:docChg>
  </pc:docChgLst>
  <pc:docChgLst>
    <pc:chgData name="Deidre Morrison" userId="S::demorr@microsoft.com::0be48267-3d66-4082-86bd-839bee4d594e" providerId="AD" clId="Web-{4158034F-A814-092F-6DD8-25EBF0F3CFA8}"/>
    <pc:docChg chg="modSld">
      <pc:chgData name="Deidre Morrison" userId="S::demorr@microsoft.com::0be48267-3d66-4082-86bd-839bee4d594e" providerId="AD" clId="Web-{4158034F-A814-092F-6DD8-25EBF0F3CFA8}" dt="2019-10-24T19:39:12.582" v="14" actId="20577"/>
      <pc:docMkLst>
        <pc:docMk/>
      </pc:docMkLst>
      <pc:sldChg chg="modSp">
        <pc:chgData name="Deidre Morrison" userId="S::demorr@microsoft.com::0be48267-3d66-4082-86bd-839bee4d594e" providerId="AD" clId="Web-{4158034F-A814-092F-6DD8-25EBF0F3CFA8}" dt="2019-10-24T19:39:07.035" v="10" actId="20577"/>
        <pc:sldMkLst>
          <pc:docMk/>
          <pc:sldMk cId="134925052" sldId="2045"/>
        </pc:sldMkLst>
        <pc:spChg chg="mod">
          <ac:chgData name="Deidre Morrison" userId="S::demorr@microsoft.com::0be48267-3d66-4082-86bd-839bee4d594e" providerId="AD" clId="Web-{4158034F-A814-092F-6DD8-25EBF0F3CFA8}" dt="2019-10-24T19:39:07.035" v="10" actId="20577"/>
          <ac:spMkLst>
            <pc:docMk/>
            <pc:sldMk cId="134925052" sldId="2045"/>
            <ac:spMk id="15" creationId="{254DACFE-C545-5348-8141-1CFDBEE2B167}"/>
          </ac:spMkLst>
        </pc:spChg>
        <pc:spChg chg="mod">
          <ac:chgData name="Deidre Morrison" userId="S::demorr@microsoft.com::0be48267-3d66-4082-86bd-839bee4d594e" providerId="AD" clId="Web-{4158034F-A814-092F-6DD8-25EBF0F3CFA8}" dt="2019-10-24T19:39:05.082" v="4" actId="20577"/>
          <ac:spMkLst>
            <pc:docMk/>
            <pc:sldMk cId="134925052" sldId="2045"/>
            <ac:spMk id="17" creationId="{4E3FEB7D-0874-D445-BFEC-44AA42A6BF2D}"/>
          </ac:spMkLst>
        </pc:spChg>
      </pc:sldChg>
      <pc:sldChg chg="modSp">
        <pc:chgData name="Deidre Morrison" userId="S::demorr@microsoft.com::0be48267-3d66-4082-86bd-839bee4d594e" providerId="AD" clId="Web-{4158034F-A814-092F-6DD8-25EBF0F3CFA8}" dt="2019-10-24T19:39:11.645" v="12" actId="20577"/>
        <pc:sldMkLst>
          <pc:docMk/>
          <pc:sldMk cId="2807504830" sldId="2076136239"/>
        </pc:sldMkLst>
        <pc:spChg chg="mod">
          <ac:chgData name="Deidre Morrison" userId="S::demorr@microsoft.com::0be48267-3d66-4082-86bd-839bee4d594e" providerId="AD" clId="Web-{4158034F-A814-092F-6DD8-25EBF0F3CFA8}" dt="2019-10-24T19:39:11.645" v="12" actId="20577"/>
          <ac:spMkLst>
            <pc:docMk/>
            <pc:sldMk cId="2807504830" sldId="2076136239"/>
            <ac:spMk id="15" creationId="{3037343C-220E-4A61-853F-9AB837A394CD}"/>
          </ac:spMkLst>
        </pc:spChg>
      </pc:sldChg>
    </pc:docChg>
  </pc:docChgLst>
  <pc:docChgLst>
    <pc:chgData name="Amy Boyd" userId="366d22d8-720b-4595-ab72-12274fa2ff31" providerId="ADAL" clId="{50C0CC1D-D69D-4712-AEC7-3FF64C80299C}"/>
    <pc:docChg chg="custSel delSld modSld modMainMaster modSection">
      <pc:chgData name="Amy Boyd" userId="366d22d8-720b-4595-ab72-12274fa2ff31" providerId="ADAL" clId="{50C0CC1D-D69D-4712-AEC7-3FF64C80299C}" dt="2020-01-24T11:47:53.198" v="233" actId="2696"/>
      <pc:docMkLst>
        <pc:docMk/>
      </pc:docMkLst>
      <pc:sldChg chg="del">
        <pc:chgData name="Amy Boyd" userId="366d22d8-720b-4595-ab72-12274fa2ff31" providerId="ADAL" clId="{50C0CC1D-D69D-4712-AEC7-3FF64C80299C}" dt="2020-01-24T11:47:53.198" v="233" actId="2696"/>
        <pc:sldMkLst>
          <pc:docMk/>
          <pc:sldMk cId="2402828649" sldId="1532"/>
        </pc:sldMkLst>
      </pc:sldChg>
      <pc:sldChg chg="del">
        <pc:chgData name="Amy Boyd" userId="366d22d8-720b-4595-ab72-12274fa2ff31" providerId="ADAL" clId="{50C0CC1D-D69D-4712-AEC7-3FF64C80299C}" dt="2020-01-24T11:47:52.137" v="232" actId="2696"/>
        <pc:sldMkLst>
          <pc:docMk/>
          <pc:sldMk cId="1160964940" sldId="1896"/>
        </pc:sldMkLst>
      </pc:sldChg>
      <pc:sldChg chg="modSp del">
        <pc:chgData name="Amy Boyd" userId="366d22d8-720b-4595-ab72-12274fa2ff31" providerId="ADAL" clId="{50C0CC1D-D69D-4712-AEC7-3FF64C80299C}" dt="2020-01-24T11:43:58.423" v="81" actId="2696"/>
        <pc:sldMkLst>
          <pc:docMk/>
          <pc:sldMk cId="666734175" sldId="1995"/>
        </pc:sldMkLst>
        <pc:spChg chg="mod">
          <ac:chgData name="Amy Boyd" userId="366d22d8-720b-4595-ab72-12274fa2ff31" providerId="ADAL" clId="{50C0CC1D-D69D-4712-AEC7-3FF64C80299C}" dt="2020-01-24T11:41:12.225" v="40" actId="20577"/>
          <ac:spMkLst>
            <pc:docMk/>
            <pc:sldMk cId="666734175" sldId="1995"/>
            <ac:spMk id="4" creationId="{57142998-EA94-4FA2-A6F3-9EB067C25E21}"/>
          </ac:spMkLst>
        </pc:spChg>
        <pc:spChg chg="mod">
          <ac:chgData name="Amy Boyd" userId="366d22d8-720b-4595-ab72-12274fa2ff31" providerId="ADAL" clId="{50C0CC1D-D69D-4712-AEC7-3FF64C80299C}" dt="2020-01-24T11:41:32.367" v="71" actId="108"/>
          <ac:spMkLst>
            <pc:docMk/>
            <pc:sldMk cId="666734175" sldId="1995"/>
            <ac:spMk id="5" creationId="{6F88C36C-D184-4AF5-92D2-A0DBD6B7A82C}"/>
          </ac:spMkLst>
        </pc:spChg>
      </pc:sldChg>
      <pc:sldChg chg="del">
        <pc:chgData name="Amy Boyd" userId="366d22d8-720b-4595-ab72-12274fa2ff31" providerId="ADAL" clId="{50C0CC1D-D69D-4712-AEC7-3FF64C80299C}" dt="2020-01-24T11:42:11.040" v="78" actId="2696"/>
        <pc:sldMkLst>
          <pc:docMk/>
          <pc:sldMk cId="4288782457" sldId="1996"/>
        </pc:sldMkLst>
      </pc:sldChg>
      <pc:sldChg chg="modSp">
        <pc:chgData name="Amy Boyd" userId="366d22d8-720b-4595-ab72-12274fa2ff31" providerId="ADAL" clId="{50C0CC1D-D69D-4712-AEC7-3FF64C80299C}" dt="2020-01-24T11:47:16.003" v="188" actId="20577"/>
        <pc:sldMkLst>
          <pc:docMk/>
          <pc:sldMk cId="134925052" sldId="2045"/>
        </pc:sldMkLst>
        <pc:spChg chg="mod">
          <ac:chgData name="Amy Boyd" userId="366d22d8-720b-4595-ab72-12274fa2ff31" providerId="ADAL" clId="{50C0CC1D-D69D-4712-AEC7-3FF64C80299C}" dt="2020-01-24T11:47:16.003" v="188" actId="20577"/>
          <ac:spMkLst>
            <pc:docMk/>
            <pc:sldMk cId="134925052" sldId="2045"/>
            <ac:spMk id="15" creationId="{254DACFE-C545-5348-8141-1CFDBEE2B167}"/>
          </ac:spMkLst>
        </pc:spChg>
        <pc:spChg chg="mod">
          <ac:chgData name="Amy Boyd" userId="366d22d8-720b-4595-ab72-12274fa2ff31" providerId="ADAL" clId="{50C0CC1D-D69D-4712-AEC7-3FF64C80299C}" dt="2020-01-24T11:47:14.144" v="186" actId="20577"/>
          <ac:spMkLst>
            <pc:docMk/>
            <pc:sldMk cId="134925052" sldId="2045"/>
            <ac:spMk id="17" creationId="{4E3FEB7D-0874-D445-BFEC-44AA42A6BF2D}"/>
          </ac:spMkLst>
        </pc:spChg>
      </pc:sldChg>
      <pc:sldChg chg="modTransition">
        <pc:chgData name="Amy Boyd" userId="366d22d8-720b-4595-ab72-12274fa2ff31" providerId="ADAL" clId="{50C0CC1D-D69D-4712-AEC7-3FF64C80299C}" dt="2020-01-24T11:46:48.432" v="184"/>
        <pc:sldMkLst>
          <pc:docMk/>
          <pc:sldMk cId="696569638" sldId="2073"/>
        </pc:sldMkLst>
      </pc:sldChg>
      <pc:sldChg chg="modSp">
        <pc:chgData name="Amy Boyd" userId="366d22d8-720b-4595-ab72-12274fa2ff31" providerId="ADAL" clId="{50C0CC1D-D69D-4712-AEC7-3FF64C80299C}" dt="2020-01-24T11:47:22.425" v="192" actId="20577"/>
        <pc:sldMkLst>
          <pc:docMk/>
          <pc:sldMk cId="3964317285" sldId="2081"/>
        </pc:sldMkLst>
        <pc:spChg chg="mod">
          <ac:chgData name="Amy Boyd" userId="366d22d8-720b-4595-ab72-12274fa2ff31" providerId="ADAL" clId="{50C0CC1D-D69D-4712-AEC7-3FF64C80299C}" dt="2020-01-24T11:47:22.425" v="192" actId="20577"/>
          <ac:spMkLst>
            <pc:docMk/>
            <pc:sldMk cId="3964317285" sldId="2081"/>
            <ac:spMk id="24" creationId="{B595A9BF-E89C-E742-B09E-B74BF5D29763}"/>
          </ac:spMkLst>
        </pc:spChg>
        <pc:spChg chg="mod">
          <ac:chgData name="Amy Boyd" userId="366d22d8-720b-4595-ab72-12274fa2ff31" providerId="ADAL" clId="{50C0CC1D-D69D-4712-AEC7-3FF64C80299C}" dt="2020-01-24T11:47:20.513" v="190" actId="20577"/>
          <ac:spMkLst>
            <pc:docMk/>
            <pc:sldMk cId="3964317285" sldId="2081"/>
            <ac:spMk id="28" creationId="{E2D3A87B-B4A4-F344-B883-FDD71F8F7514}"/>
          </ac:spMkLst>
        </pc:spChg>
      </pc:sldChg>
      <pc:sldChg chg="delSp modSp">
        <pc:chgData name="Amy Boyd" userId="366d22d8-720b-4595-ab72-12274fa2ff31" providerId="ADAL" clId="{50C0CC1D-D69D-4712-AEC7-3FF64C80299C}" dt="2020-01-24T11:47:42.504" v="231" actId="1035"/>
        <pc:sldMkLst>
          <pc:docMk/>
          <pc:sldMk cId="386758008" sldId="2101"/>
        </pc:sldMkLst>
        <pc:grpChg chg="del">
          <ac:chgData name="Amy Boyd" userId="366d22d8-720b-4595-ab72-12274fa2ff31" providerId="ADAL" clId="{50C0CC1D-D69D-4712-AEC7-3FF64C80299C}" dt="2020-01-24T11:47:26.638" v="193" actId="478"/>
          <ac:grpSpMkLst>
            <pc:docMk/>
            <pc:sldMk cId="386758008" sldId="2101"/>
            <ac:grpSpMk id="11" creationId="{341B6152-2A82-D446-9D53-FBD595862B22}"/>
          </ac:grpSpMkLst>
        </pc:grpChg>
        <pc:grpChg chg="mod">
          <ac:chgData name="Amy Boyd" userId="366d22d8-720b-4595-ab72-12274fa2ff31" providerId="ADAL" clId="{50C0CC1D-D69D-4712-AEC7-3FF64C80299C}" dt="2020-01-24T11:47:42.504" v="231" actId="1035"/>
          <ac:grpSpMkLst>
            <pc:docMk/>
            <pc:sldMk cId="386758008" sldId="2101"/>
            <ac:grpSpMk id="14" creationId="{98528F69-DED0-F740-9B7A-2C7783B36A81}"/>
          </ac:grpSpMkLst>
        </pc:grpChg>
        <pc:grpChg chg="mod">
          <ac:chgData name="Amy Boyd" userId="366d22d8-720b-4595-ab72-12274fa2ff31" providerId="ADAL" clId="{50C0CC1D-D69D-4712-AEC7-3FF64C80299C}" dt="2020-01-24T11:47:42.504" v="231" actId="1035"/>
          <ac:grpSpMkLst>
            <pc:docMk/>
            <pc:sldMk cId="386758008" sldId="2101"/>
            <ac:grpSpMk id="18" creationId="{E008CEDA-A2AE-456A-AA4B-74C3D93E8E91}"/>
          </ac:grpSpMkLst>
        </pc:grpChg>
        <pc:grpChg chg="mod">
          <ac:chgData name="Amy Boyd" userId="366d22d8-720b-4595-ab72-12274fa2ff31" providerId="ADAL" clId="{50C0CC1D-D69D-4712-AEC7-3FF64C80299C}" dt="2020-01-24T11:47:42.504" v="231" actId="1035"/>
          <ac:grpSpMkLst>
            <pc:docMk/>
            <pc:sldMk cId="386758008" sldId="2101"/>
            <ac:grpSpMk id="22" creationId="{BAE40E24-2A4A-4072-B250-C4E17B63F3C8}"/>
          </ac:grpSpMkLst>
        </pc:grpChg>
      </pc:sldChg>
      <pc:sldChg chg="del">
        <pc:chgData name="Amy Boyd" userId="366d22d8-720b-4595-ab72-12274fa2ff31" providerId="ADAL" clId="{50C0CC1D-D69D-4712-AEC7-3FF64C80299C}" dt="2020-01-24T11:43:39.739" v="79" actId="2696"/>
        <pc:sldMkLst>
          <pc:docMk/>
          <pc:sldMk cId="2268534529" sldId="2111"/>
        </pc:sldMkLst>
      </pc:sldChg>
      <pc:sldChg chg="del">
        <pc:chgData name="Amy Boyd" userId="366d22d8-720b-4595-ab72-12274fa2ff31" providerId="ADAL" clId="{50C0CC1D-D69D-4712-AEC7-3FF64C80299C}" dt="2020-01-24T11:40:54.613" v="0" actId="2696"/>
        <pc:sldMkLst>
          <pc:docMk/>
          <pc:sldMk cId="3471517898" sldId="2076136242"/>
        </pc:sldMkLst>
      </pc:sldChg>
      <pc:sldChg chg="modSp">
        <pc:chgData name="Amy Boyd" userId="366d22d8-720b-4595-ab72-12274fa2ff31" providerId="ADAL" clId="{50C0CC1D-D69D-4712-AEC7-3FF64C80299C}" dt="2020-01-24T11:44:15.766" v="137" actId="20577"/>
        <pc:sldMkLst>
          <pc:docMk/>
          <pc:sldMk cId="2959404925" sldId="2076136244"/>
        </pc:sldMkLst>
        <pc:spChg chg="mod">
          <ac:chgData name="Amy Boyd" userId="366d22d8-720b-4595-ab72-12274fa2ff31" providerId="ADAL" clId="{50C0CC1D-D69D-4712-AEC7-3FF64C80299C}" dt="2020-01-24T11:44:15.766" v="137" actId="20577"/>
          <ac:spMkLst>
            <pc:docMk/>
            <pc:sldMk cId="2959404925" sldId="2076136244"/>
            <ac:spMk id="4" creationId="{57142998-EA94-4FA2-A6F3-9EB067C25E21}"/>
          </ac:spMkLst>
        </pc:spChg>
      </pc:sldChg>
      <pc:sldChg chg="modSp">
        <pc:chgData name="Amy Boyd" userId="366d22d8-720b-4595-ab72-12274fa2ff31" providerId="ADAL" clId="{50C0CC1D-D69D-4712-AEC7-3FF64C80299C}" dt="2020-01-24T11:44:57.995" v="143" actId="20577"/>
        <pc:sldMkLst>
          <pc:docMk/>
          <pc:sldMk cId="1177544996" sldId="2076136246"/>
        </pc:sldMkLst>
        <pc:spChg chg="mod">
          <ac:chgData name="Amy Boyd" userId="366d22d8-720b-4595-ab72-12274fa2ff31" providerId="ADAL" clId="{50C0CC1D-D69D-4712-AEC7-3FF64C80299C}" dt="2020-01-24T11:44:57.995" v="143" actId="20577"/>
          <ac:spMkLst>
            <pc:docMk/>
            <pc:sldMk cId="1177544996" sldId="2076136246"/>
            <ac:spMk id="15" creationId="{254DACFE-C545-5348-8141-1CFDBEE2B167}"/>
          </ac:spMkLst>
        </pc:spChg>
        <pc:spChg chg="mod">
          <ac:chgData name="Amy Boyd" userId="366d22d8-720b-4595-ab72-12274fa2ff31" providerId="ADAL" clId="{50C0CC1D-D69D-4712-AEC7-3FF64C80299C}" dt="2020-01-24T11:44:55.352" v="141" actId="20577"/>
          <ac:spMkLst>
            <pc:docMk/>
            <pc:sldMk cId="1177544996" sldId="2076136246"/>
            <ac:spMk id="17" creationId="{4E3FEB7D-0874-D445-BFEC-44AA42A6BF2D}"/>
          </ac:spMkLst>
        </pc:spChg>
      </pc:sldChg>
      <pc:sldMasterChg chg="modSp">
        <pc:chgData name="Amy Boyd" userId="366d22d8-720b-4595-ab72-12274fa2ff31" providerId="ADAL" clId="{50C0CC1D-D69D-4712-AEC7-3FF64C80299C}" dt="2020-01-24T11:45:23.175" v="162" actId="20577"/>
        <pc:sldMasterMkLst>
          <pc:docMk/>
          <pc:sldMasterMk cId="3588427678" sldId="2147484229"/>
        </pc:sldMasterMkLst>
        <pc:spChg chg="mod">
          <ac:chgData name="Amy Boyd" userId="366d22d8-720b-4595-ab72-12274fa2ff31" providerId="ADAL" clId="{50C0CC1D-D69D-4712-AEC7-3FF64C80299C}" dt="2020-01-24T11:45:23.175" v="162" actId="20577"/>
          <ac:spMkLst>
            <pc:docMk/>
            <pc:sldMasterMk cId="3588427678" sldId="2147484229"/>
            <ac:spMk id="50" creationId="{DE648455-4F70-B242-BC20-F51C306A2253}"/>
          </ac:spMkLst>
        </pc:spChg>
      </pc:sldMasterChg>
      <pc:sldMasterChg chg="modSp">
        <pc:chgData name="Amy Boyd" userId="366d22d8-720b-4595-ab72-12274fa2ff31" providerId="ADAL" clId="{50C0CC1D-D69D-4712-AEC7-3FF64C80299C}" dt="2020-01-24T11:45:39.783" v="169" actId="20577"/>
        <pc:sldMasterMkLst>
          <pc:docMk/>
          <pc:sldMasterMk cId="2751026163" sldId="2147484961"/>
        </pc:sldMasterMkLst>
        <pc:spChg chg="mod">
          <ac:chgData name="Amy Boyd" userId="366d22d8-720b-4595-ab72-12274fa2ff31" providerId="ADAL" clId="{50C0CC1D-D69D-4712-AEC7-3FF64C80299C}" dt="2020-01-24T11:45:39.783" v="169" actId="20577"/>
          <ac:spMkLst>
            <pc:docMk/>
            <pc:sldMasterMk cId="2751026163" sldId="2147484961"/>
            <ac:spMk id="50" creationId="{DE648455-4F70-B242-BC20-F51C306A2253}"/>
          </ac:spMkLst>
        </pc:spChg>
      </pc:sldMasterChg>
      <pc:sldMasterChg chg="modSp">
        <pc:chgData name="Amy Boyd" userId="366d22d8-720b-4595-ab72-12274fa2ff31" providerId="ADAL" clId="{50C0CC1D-D69D-4712-AEC7-3FF64C80299C}" dt="2020-01-24T11:46:39.699" v="183" actId="20577"/>
        <pc:sldMasterMkLst>
          <pc:docMk/>
          <pc:sldMasterMk cId="564309613" sldId="2147484963"/>
        </pc:sldMasterMkLst>
        <pc:spChg chg="mod">
          <ac:chgData name="Amy Boyd" userId="366d22d8-720b-4595-ab72-12274fa2ff31" providerId="ADAL" clId="{50C0CC1D-D69D-4712-AEC7-3FF64C80299C}" dt="2020-01-24T11:46:39.699" v="183" actId="20577"/>
          <ac:spMkLst>
            <pc:docMk/>
            <pc:sldMasterMk cId="564309613" sldId="2147484963"/>
            <ac:spMk id="50" creationId="{DE648455-4F70-B242-BC20-F51C306A2253}"/>
          </ac:spMkLst>
        </pc:spChg>
      </pc:sldMasterChg>
      <pc:sldMasterChg chg="modSp">
        <pc:chgData name="Amy Boyd" userId="366d22d8-720b-4595-ab72-12274fa2ff31" providerId="ADAL" clId="{50C0CC1D-D69D-4712-AEC7-3FF64C80299C}" dt="2020-01-24T11:45:55.284" v="176" actId="20577"/>
        <pc:sldMasterMkLst>
          <pc:docMk/>
          <pc:sldMasterMk cId="2618857973" sldId="2147484996"/>
        </pc:sldMasterMkLst>
        <pc:spChg chg="mod">
          <ac:chgData name="Amy Boyd" userId="366d22d8-720b-4595-ab72-12274fa2ff31" providerId="ADAL" clId="{50C0CC1D-D69D-4712-AEC7-3FF64C80299C}" dt="2020-01-24T11:45:55.284" v="176" actId="20577"/>
          <ac:spMkLst>
            <pc:docMk/>
            <pc:sldMasterMk cId="2618857973" sldId="2147484996"/>
            <ac:spMk id="50" creationId="{C75164F0-E487-DB42-AD53-50072566F53D}"/>
          </ac:spMkLst>
        </pc:spChg>
      </pc:sldMasterChg>
      <pc:sldMasterChg chg="modSp delSldLayout">
        <pc:chgData name="Amy Boyd" userId="366d22d8-720b-4595-ab72-12274fa2ff31" providerId="ADAL" clId="{50C0CC1D-D69D-4712-AEC7-3FF64C80299C}" dt="2020-01-24T11:43:39.767" v="80" actId="2696"/>
        <pc:sldMasterMkLst>
          <pc:docMk/>
          <pc:sldMasterMk cId="3850240723" sldId="2147485125"/>
        </pc:sldMasterMkLst>
        <pc:spChg chg="mod">
          <ac:chgData name="Amy Boyd" userId="366d22d8-720b-4595-ab72-12274fa2ff31" providerId="ADAL" clId="{50C0CC1D-D69D-4712-AEC7-3FF64C80299C}" dt="2020-01-24T11:41:59.568" v="77" actId="20577"/>
          <ac:spMkLst>
            <pc:docMk/>
            <pc:sldMasterMk cId="3850240723" sldId="2147485125"/>
            <ac:spMk id="49" creationId="{4B334040-55B9-6043-9AC9-A8FD4352B498}"/>
          </ac:spMkLst>
        </pc:spChg>
        <pc:sldLayoutChg chg="del">
          <pc:chgData name="Amy Boyd" userId="366d22d8-720b-4595-ab72-12274fa2ff31" providerId="ADAL" clId="{50C0CC1D-D69D-4712-AEC7-3FF64C80299C}" dt="2020-01-24T11:43:39.767" v="80" actId="2696"/>
          <pc:sldLayoutMkLst>
            <pc:docMk/>
            <pc:sldMasterMk cId="3850240723" sldId="2147485125"/>
            <pc:sldLayoutMk cId="1660802682" sldId="2147485158"/>
          </pc:sldLayoutMkLst>
        </pc:sldLayoutChg>
      </pc:sldMasterChg>
      <pc:sldMasterChg chg="modSp">
        <pc:chgData name="Amy Boyd" userId="366d22d8-720b-4595-ab72-12274fa2ff31" providerId="ADAL" clId="{50C0CC1D-D69D-4712-AEC7-3FF64C80299C}" dt="2020-01-24T11:44:29.984" v="139" actId="20577"/>
        <pc:sldMasterMkLst>
          <pc:docMk/>
          <pc:sldMasterMk cId="990185249" sldId="2147485158"/>
        </pc:sldMasterMkLst>
        <pc:spChg chg="mod">
          <ac:chgData name="Amy Boyd" userId="366d22d8-720b-4595-ab72-12274fa2ff31" providerId="ADAL" clId="{50C0CC1D-D69D-4712-AEC7-3FF64C80299C}" dt="2020-01-24T11:44:29.984" v="139" actId="20577"/>
          <ac:spMkLst>
            <pc:docMk/>
            <pc:sldMasterMk cId="990185249" sldId="2147485158"/>
            <ac:spMk id="49" creationId="{4B334040-55B9-6043-9AC9-A8FD4352B498}"/>
          </ac:spMkLst>
        </pc:spChg>
      </pc:sldMasterChg>
    </pc:docChg>
  </pc:docChgLst>
  <pc:docChgLst>
    <pc:chgData name="Dandy Weyn" userId="16113284-56cd-4908-be7b-2e8307746562" providerId="ADAL" clId="{992D99FE-FC5E-44D9-B934-5F161E518BA7}"/>
    <pc:docChg chg="undo custSel addSld delSld modSld sldOrd modSection">
      <pc:chgData name="Dandy Weyn" userId="16113284-56cd-4908-be7b-2e8307746562" providerId="ADAL" clId="{992D99FE-FC5E-44D9-B934-5F161E518BA7}" dt="2020-01-26T19:13:55.299" v="3982" actId="6549"/>
      <pc:docMkLst>
        <pc:docMk/>
      </pc:docMkLst>
      <pc:sldChg chg="modNotesTx">
        <pc:chgData name="Dandy Weyn" userId="16113284-56cd-4908-be7b-2e8307746562" providerId="ADAL" clId="{992D99FE-FC5E-44D9-B934-5F161E518BA7}" dt="2020-01-26T18:00:30.298" v="3971" actId="6549"/>
        <pc:sldMkLst>
          <pc:docMk/>
          <pc:sldMk cId="153498946" sldId="954"/>
        </pc:sldMkLst>
      </pc:sldChg>
      <pc:sldChg chg="modSp modNotesTx">
        <pc:chgData name="Dandy Weyn" userId="16113284-56cd-4908-be7b-2e8307746562" providerId="ADAL" clId="{992D99FE-FC5E-44D9-B934-5F161E518BA7}" dt="2020-01-26T19:13:55.299" v="3982" actId="6549"/>
        <pc:sldMkLst>
          <pc:docMk/>
          <pc:sldMk cId="491620115" sldId="974"/>
        </pc:sldMkLst>
        <pc:spChg chg="mod">
          <ac:chgData name="Dandy Weyn" userId="16113284-56cd-4908-be7b-2e8307746562" providerId="ADAL" clId="{992D99FE-FC5E-44D9-B934-5F161E518BA7}" dt="2020-01-26T04:05:40.595" v="1783" actId="20577"/>
          <ac:spMkLst>
            <pc:docMk/>
            <pc:sldMk cId="491620115" sldId="974"/>
            <ac:spMk id="3" creationId="{5AECB9B8-267C-4185-BBD3-1AF6610343A9}"/>
          </ac:spMkLst>
        </pc:spChg>
      </pc:sldChg>
      <pc:sldChg chg="ord modNotesTx">
        <pc:chgData name="Dandy Weyn" userId="16113284-56cd-4908-be7b-2e8307746562" providerId="ADAL" clId="{992D99FE-FC5E-44D9-B934-5F161E518BA7}" dt="2020-01-26T17:51:17.423" v="3970" actId="20577"/>
        <pc:sldMkLst>
          <pc:docMk/>
          <pc:sldMk cId="2815043966" sldId="1527"/>
        </pc:sldMkLst>
      </pc:sldChg>
      <pc:sldChg chg="modSp">
        <pc:chgData name="Dandy Weyn" userId="16113284-56cd-4908-be7b-2e8307746562" providerId="ADAL" clId="{992D99FE-FC5E-44D9-B934-5F161E518BA7}" dt="2020-01-26T03:17:34.875" v="18" actId="20577"/>
        <pc:sldMkLst>
          <pc:docMk/>
          <pc:sldMk cId="2844493140" sldId="2042"/>
        </pc:sldMkLst>
        <pc:spChg chg="mod">
          <ac:chgData name="Dandy Weyn" userId="16113284-56cd-4908-be7b-2e8307746562" providerId="ADAL" clId="{992D99FE-FC5E-44D9-B934-5F161E518BA7}" dt="2020-01-26T03:17:34.875" v="18" actId="20577"/>
          <ac:spMkLst>
            <pc:docMk/>
            <pc:sldMk cId="2844493140" sldId="2042"/>
            <ac:spMk id="5" creationId="{4A50B3E1-F33E-C54E-8D57-DF4E3A4704CE}"/>
          </ac:spMkLst>
        </pc:spChg>
        <pc:spChg chg="mod">
          <ac:chgData name="Dandy Weyn" userId="16113284-56cd-4908-be7b-2e8307746562" providerId="ADAL" clId="{992D99FE-FC5E-44D9-B934-5F161E518BA7}" dt="2020-01-26T03:17:25.017" v="0" actId="6549"/>
          <ac:spMkLst>
            <pc:docMk/>
            <pc:sldMk cId="2844493140" sldId="2042"/>
            <ac:spMk id="6" creationId="{00000000-0000-0000-0000-000000000000}"/>
          </ac:spMkLst>
        </pc:spChg>
      </pc:sldChg>
      <pc:sldChg chg="del">
        <pc:chgData name="Dandy Weyn" userId="16113284-56cd-4908-be7b-2e8307746562" providerId="ADAL" clId="{992D99FE-FC5E-44D9-B934-5F161E518BA7}" dt="2020-01-26T04:06:28.711" v="1785" actId="47"/>
        <pc:sldMkLst>
          <pc:docMk/>
          <pc:sldMk cId="134925052" sldId="2045"/>
        </pc:sldMkLst>
      </pc:sldChg>
      <pc:sldChg chg="modNotesTx">
        <pc:chgData name="Dandy Weyn" userId="16113284-56cd-4908-be7b-2e8307746562" providerId="ADAL" clId="{992D99FE-FC5E-44D9-B934-5F161E518BA7}" dt="2020-01-26T03:23:12.295" v="832" actId="20577"/>
        <pc:sldMkLst>
          <pc:docMk/>
          <pc:sldMk cId="3343626041" sldId="2067"/>
        </pc:sldMkLst>
      </pc:sldChg>
      <pc:sldChg chg="del">
        <pc:chgData name="Dandy Weyn" userId="16113284-56cd-4908-be7b-2e8307746562" providerId="ADAL" clId="{992D99FE-FC5E-44D9-B934-5F161E518BA7}" dt="2020-01-26T04:06:09.060" v="1784" actId="47"/>
        <pc:sldMkLst>
          <pc:docMk/>
          <pc:sldMk cId="696569638" sldId="2073"/>
        </pc:sldMkLst>
      </pc:sldChg>
      <pc:sldChg chg="del">
        <pc:chgData name="Dandy Weyn" userId="16113284-56cd-4908-be7b-2e8307746562" providerId="ADAL" clId="{992D99FE-FC5E-44D9-B934-5F161E518BA7}" dt="2020-01-26T04:06:28.711" v="1785" actId="47"/>
        <pc:sldMkLst>
          <pc:docMk/>
          <pc:sldMk cId="3964317285" sldId="2081"/>
        </pc:sldMkLst>
      </pc:sldChg>
      <pc:sldChg chg="del">
        <pc:chgData name="Dandy Weyn" userId="16113284-56cd-4908-be7b-2e8307746562" providerId="ADAL" clId="{992D99FE-FC5E-44D9-B934-5F161E518BA7}" dt="2020-01-26T04:06:28.711" v="1785" actId="47"/>
        <pc:sldMkLst>
          <pc:docMk/>
          <pc:sldMk cId="386758008" sldId="2101"/>
        </pc:sldMkLst>
      </pc:sldChg>
      <pc:sldChg chg="modNotesTx">
        <pc:chgData name="Dandy Weyn" userId="16113284-56cd-4908-be7b-2e8307746562" providerId="ADAL" clId="{992D99FE-FC5E-44D9-B934-5F161E518BA7}" dt="2020-01-26T17:40:15.717" v="2244" actId="20577"/>
        <pc:sldMkLst>
          <pc:docMk/>
          <pc:sldMk cId="3064482554" sldId="11919"/>
        </pc:sldMkLst>
      </pc:sldChg>
      <pc:sldChg chg="modSp modNotesTx">
        <pc:chgData name="Dandy Weyn" userId="16113284-56cd-4908-be7b-2e8307746562" providerId="ADAL" clId="{992D99FE-FC5E-44D9-B934-5F161E518BA7}" dt="2020-01-26T03:21:58.293" v="578" actId="6549"/>
        <pc:sldMkLst>
          <pc:docMk/>
          <pc:sldMk cId="2089284650" sldId="11921"/>
        </pc:sldMkLst>
        <pc:spChg chg="mod">
          <ac:chgData name="Dandy Weyn" userId="16113284-56cd-4908-be7b-2e8307746562" providerId="ADAL" clId="{992D99FE-FC5E-44D9-B934-5F161E518BA7}" dt="2020-01-26T03:17:41.250" v="19" actId="20577"/>
          <ac:spMkLst>
            <pc:docMk/>
            <pc:sldMk cId="2089284650" sldId="11921"/>
            <ac:spMk id="19" creationId="{2E41308A-A05D-E843-A275-12F0F924D037}"/>
          </ac:spMkLst>
        </pc:spChg>
      </pc:sldChg>
      <pc:sldChg chg="modNotesTx">
        <pc:chgData name="Dandy Weyn" userId="16113284-56cd-4908-be7b-2e8307746562" providerId="ADAL" clId="{992D99FE-FC5E-44D9-B934-5F161E518BA7}" dt="2020-01-26T04:00:37.273" v="1258" actId="20577"/>
        <pc:sldMkLst>
          <pc:docMk/>
          <pc:sldMk cId="4205504877" sldId="11929"/>
        </pc:sldMkLst>
      </pc:sldChg>
      <pc:sldChg chg="modNotesTx">
        <pc:chgData name="Dandy Weyn" userId="16113284-56cd-4908-be7b-2e8307746562" providerId="ADAL" clId="{992D99FE-FC5E-44D9-B934-5F161E518BA7}" dt="2020-01-26T17:33:53.894" v="2101" actId="6549"/>
        <pc:sldMkLst>
          <pc:docMk/>
          <pc:sldMk cId="3154724803" sldId="11949"/>
        </pc:sldMkLst>
      </pc:sldChg>
      <pc:sldChg chg="mod modShow modNotesTx">
        <pc:chgData name="Dandy Weyn" userId="16113284-56cd-4908-be7b-2e8307746562" providerId="ADAL" clId="{992D99FE-FC5E-44D9-B934-5F161E518BA7}" dt="2020-01-26T17:37:19.140" v="2231" actId="20577"/>
        <pc:sldMkLst>
          <pc:docMk/>
          <pc:sldMk cId="2021969129" sldId="11951"/>
        </pc:sldMkLst>
      </pc:sldChg>
      <pc:sldChg chg="modNotesTx">
        <pc:chgData name="Dandy Weyn" userId="16113284-56cd-4908-be7b-2e8307746562" providerId="ADAL" clId="{992D99FE-FC5E-44D9-B934-5F161E518BA7}" dt="2020-01-26T17:47:13.627" v="3585" actId="20577"/>
        <pc:sldMkLst>
          <pc:docMk/>
          <pc:sldMk cId="3356758257" sldId="11952"/>
        </pc:sldMkLst>
      </pc:sldChg>
      <pc:sldChg chg="modNotesTx">
        <pc:chgData name="Dandy Weyn" userId="16113284-56cd-4908-be7b-2e8307746562" providerId="ADAL" clId="{992D99FE-FC5E-44D9-B934-5F161E518BA7}" dt="2020-01-26T17:49:40.872" v="3902" actId="20577"/>
        <pc:sldMkLst>
          <pc:docMk/>
          <pc:sldMk cId="2716472656" sldId="11954"/>
        </pc:sldMkLst>
      </pc:sldChg>
      <pc:sldChg chg="modSp modNotesTx">
        <pc:chgData name="Dandy Weyn" userId="16113284-56cd-4908-be7b-2e8307746562" providerId="ADAL" clId="{992D99FE-FC5E-44D9-B934-5F161E518BA7}" dt="2020-01-26T17:33:32.953" v="2100" actId="6549"/>
        <pc:sldMkLst>
          <pc:docMk/>
          <pc:sldMk cId="1819227991" sldId="11955"/>
        </pc:sldMkLst>
        <pc:spChg chg="mod">
          <ac:chgData name="Dandy Weyn" userId="16113284-56cd-4908-be7b-2e8307746562" providerId="ADAL" clId="{992D99FE-FC5E-44D9-B934-5F161E518BA7}" dt="2020-01-26T17:32:22.915" v="2086" actId="1076"/>
          <ac:spMkLst>
            <pc:docMk/>
            <pc:sldMk cId="1819227991" sldId="11955"/>
            <ac:spMk id="26" creationId="{98535604-F539-42F1-BA32-59DDC1A7D3F5}"/>
          </ac:spMkLst>
        </pc:spChg>
      </pc:sldChg>
      <pc:sldChg chg="modNotesTx">
        <pc:chgData name="Dandy Weyn" userId="16113284-56cd-4908-be7b-2e8307746562" providerId="ADAL" clId="{992D99FE-FC5E-44D9-B934-5F161E518BA7}" dt="2020-01-26T17:44:47.258" v="2999" actId="6549"/>
        <pc:sldMkLst>
          <pc:docMk/>
          <pc:sldMk cId="2595022866" sldId="11957"/>
        </pc:sldMkLst>
      </pc:sldChg>
      <pc:sldChg chg="del">
        <pc:chgData name="Dandy Weyn" userId="16113284-56cd-4908-be7b-2e8307746562" providerId="ADAL" clId="{992D99FE-FC5E-44D9-B934-5F161E518BA7}" dt="2020-01-26T04:06:28.711" v="1785" actId="47"/>
        <pc:sldMkLst>
          <pc:docMk/>
          <pc:sldMk cId="2807504830" sldId="2076136239"/>
        </pc:sldMkLst>
      </pc:sldChg>
      <pc:sldChg chg="add modNotesTx">
        <pc:chgData name="Dandy Weyn" userId="16113284-56cd-4908-be7b-2e8307746562" providerId="ADAL" clId="{992D99FE-FC5E-44D9-B934-5F161E518BA7}" dt="2020-01-26T18:01:14.980" v="3981" actId="6549"/>
        <pc:sldMkLst>
          <pc:docMk/>
          <pc:sldMk cId="2325010408" sldId="2076136240"/>
        </pc:sldMkLst>
      </pc:sldChg>
      <pc:sldChg chg="del">
        <pc:chgData name="Dandy Weyn" userId="16113284-56cd-4908-be7b-2e8307746562" providerId="ADAL" clId="{992D99FE-FC5E-44D9-B934-5F161E518BA7}" dt="2020-01-26T04:06:28.711" v="1785" actId="47"/>
        <pc:sldMkLst>
          <pc:docMk/>
          <pc:sldMk cId="4206915031" sldId="2076136240"/>
        </pc:sldMkLst>
      </pc:sldChg>
      <pc:sldChg chg="modNotesTx">
        <pc:chgData name="Dandy Weyn" userId="16113284-56cd-4908-be7b-2e8307746562" providerId="ADAL" clId="{992D99FE-FC5E-44D9-B934-5F161E518BA7}" dt="2020-01-26T17:39:24.226" v="2241" actId="20577"/>
        <pc:sldMkLst>
          <pc:docMk/>
          <pc:sldMk cId="2370576238" sldId="2076136241"/>
        </pc:sldMkLst>
      </pc:sldChg>
      <pc:sldChg chg="del">
        <pc:chgData name="Dandy Weyn" userId="16113284-56cd-4908-be7b-2e8307746562" providerId="ADAL" clId="{992D99FE-FC5E-44D9-B934-5F161E518BA7}" dt="2020-01-26T04:06:37.900" v="1787" actId="47"/>
        <pc:sldMkLst>
          <pc:docMk/>
          <pc:sldMk cId="988957868" sldId="2076136243"/>
        </pc:sldMkLst>
      </pc:sldChg>
      <pc:sldChg chg="modSp modNotesTx">
        <pc:chgData name="Dandy Weyn" userId="16113284-56cd-4908-be7b-2e8307746562" providerId="ADAL" clId="{992D99FE-FC5E-44D9-B934-5F161E518BA7}" dt="2020-01-26T03:20:59.055" v="442" actId="33524"/>
        <pc:sldMkLst>
          <pc:docMk/>
          <pc:sldMk cId="2959404925" sldId="2076136244"/>
        </pc:sldMkLst>
        <pc:spChg chg="mod">
          <ac:chgData name="Dandy Weyn" userId="16113284-56cd-4908-be7b-2e8307746562" providerId="ADAL" clId="{992D99FE-FC5E-44D9-B934-5F161E518BA7}" dt="2020-01-26T03:18:40.325" v="24" actId="404"/>
          <ac:spMkLst>
            <pc:docMk/>
            <pc:sldMk cId="2959404925" sldId="2076136244"/>
            <ac:spMk id="4" creationId="{57142998-EA94-4FA2-A6F3-9EB067C25E21}"/>
          </ac:spMkLst>
        </pc:spChg>
        <pc:spChg chg="mod">
          <ac:chgData name="Dandy Weyn" userId="16113284-56cd-4908-be7b-2e8307746562" providerId="ADAL" clId="{992D99FE-FC5E-44D9-B934-5F161E518BA7}" dt="2020-01-26T03:18:44.768" v="25" actId="404"/>
          <ac:spMkLst>
            <pc:docMk/>
            <pc:sldMk cId="2959404925" sldId="2076136244"/>
            <ac:spMk id="5" creationId="{6F88C36C-D184-4AF5-92D2-A0DBD6B7A82C}"/>
          </ac:spMkLst>
        </pc:spChg>
      </pc:sldChg>
      <pc:sldChg chg="ord modNotesTx">
        <pc:chgData name="Dandy Weyn" userId="16113284-56cd-4908-be7b-2e8307746562" providerId="ADAL" clId="{992D99FE-FC5E-44D9-B934-5F161E518BA7}" dt="2020-01-26T17:30:27.496" v="1791"/>
        <pc:sldMkLst>
          <pc:docMk/>
          <pc:sldMk cId="297771631" sldId="2076136247"/>
        </pc:sldMkLst>
      </pc:sldChg>
      <pc:sldChg chg="add del modNotesTx">
        <pc:chgData name="Dandy Weyn" userId="16113284-56cd-4908-be7b-2e8307746562" providerId="ADAL" clId="{992D99FE-FC5E-44D9-B934-5F161E518BA7}" dt="2020-01-26T17:30:28.542" v="1792" actId="47"/>
        <pc:sldMkLst>
          <pc:docMk/>
          <pc:sldMk cId="2291828002" sldId="2076137339"/>
        </pc:sldMkLst>
      </pc:sldChg>
      <pc:sldMasterChg chg="delSldLayout">
        <pc:chgData name="Dandy Weyn" userId="16113284-56cd-4908-be7b-2e8307746562" providerId="ADAL" clId="{992D99FE-FC5E-44D9-B934-5F161E518BA7}" dt="2020-01-26T04:06:28.711" v="1785" actId="47"/>
        <pc:sldMasterMkLst>
          <pc:docMk/>
          <pc:sldMasterMk cId="3588427678" sldId="2147484229"/>
        </pc:sldMasterMkLst>
        <pc:sldLayoutChg chg="del">
          <pc:chgData name="Dandy Weyn" userId="16113284-56cd-4908-be7b-2e8307746562" providerId="ADAL" clId="{992D99FE-FC5E-44D9-B934-5F161E518BA7}" dt="2020-01-26T04:06:28.711" v="1785" actId="47"/>
          <pc:sldLayoutMkLst>
            <pc:docMk/>
            <pc:sldMasterMk cId="3588427678" sldId="2147484229"/>
            <pc:sldLayoutMk cId="2555061588" sldId="2147484863"/>
          </pc:sldLayoutMkLst>
        </pc:sldLayoutChg>
        <pc:sldLayoutChg chg="del">
          <pc:chgData name="Dandy Weyn" userId="16113284-56cd-4908-be7b-2e8307746562" providerId="ADAL" clId="{992D99FE-FC5E-44D9-B934-5F161E518BA7}" dt="2020-01-26T04:06:28.711" v="1785" actId="47"/>
          <pc:sldLayoutMkLst>
            <pc:docMk/>
            <pc:sldMasterMk cId="3588427678" sldId="2147484229"/>
            <pc:sldLayoutMk cId="2749693687" sldId="214748519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2/21/2020 8:46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2/21/2020 8:46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learn/certifications/azure-data-engine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data-factory/copy-activity-overview"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microsoft.com/en-us/azure/data-factory/transform-dat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2/21/2020 8:46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56461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HIDDEN SLIDE</a:t>
            </a:r>
          </a:p>
          <a:p>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an overview of Azure Data Factory with the following link:</a:t>
            </a:r>
          </a:p>
          <a:p>
            <a:endParaRPr lang="en-US" sz="900" b="0" dirty="0"/>
          </a:p>
          <a:p>
            <a:r>
              <a:rPr lang="en-US" sz="900" b="0" dirty="0"/>
              <a:t>https://docs.microsoft.com/en-us/azure/data-factory/concepts-linked-services</a:t>
            </a:r>
            <a:endParaRPr lang="en-US"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2/21/2020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39718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t>As we described the components of Azure Data Factory, let’s have a closer look at the Data Ingestion process</a:t>
            </a:r>
          </a:p>
          <a:p>
            <a:endParaRPr lang="en-US" sz="900" b="1"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2/21/2020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3191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TALKING POINTS</a:t>
            </a:r>
          </a:p>
          <a:p>
            <a:endParaRPr lang="en-US" sz="800" b="1" dirty="0"/>
          </a:p>
          <a:p>
            <a:r>
              <a:rPr lang="en-US" sz="800" dirty="0"/>
              <a:t>Let’s have a look at an architectural diagram of a data transformation process with Azure Data Factory.</a:t>
            </a:r>
          </a:p>
          <a:p>
            <a:r>
              <a:rPr lang="en-US" sz="800" dirty="0"/>
              <a:t>You probably can think about many business processes that have the need to ingest data files, log files, for which we can use Azure Data Factory loading </a:t>
            </a:r>
            <a:r>
              <a:rPr lang="en-US" sz="800" dirty="0" err="1"/>
              <a:t>flatfiles</a:t>
            </a:r>
            <a:r>
              <a:rPr lang="en-US" sz="800" dirty="0"/>
              <a:t> into Azure Data Lake Storage, which could then be the source for a load process into a data warehouse in Azure Synapse Analytics.</a:t>
            </a:r>
          </a:p>
          <a:p>
            <a:endParaRPr lang="en-US" sz="800" dirty="0"/>
          </a:p>
          <a:p>
            <a:r>
              <a:rPr lang="en-US" sz="800" dirty="0"/>
              <a:t>&lt;Click&gt;</a:t>
            </a:r>
          </a:p>
          <a:p>
            <a:endParaRPr lang="en-US" sz="800" dirty="0"/>
          </a:p>
          <a:p>
            <a:r>
              <a:rPr lang="en-US" sz="800" dirty="0"/>
              <a:t>The Connect and Collect process, is key to the ADF Copy Activity which we’ll configure and run in a demo later.</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PRESENTER NOTES AND GUIDANCE</a:t>
            </a:r>
          </a:p>
          <a:p>
            <a:endParaRPr lang="en-US" sz="800" b="1" dirty="0"/>
          </a:p>
          <a:p>
            <a:endParaRPr lang="en-US" sz="800" b="0" dirty="0"/>
          </a:p>
          <a:p>
            <a:r>
              <a:rPr lang="en-US" sz="800" b="0" dirty="0"/>
              <a:t>Refresh yourself with an overview of Azure Data Factory with the following link:</a:t>
            </a:r>
          </a:p>
          <a:p>
            <a:endParaRPr lang="en-US" sz="800" b="0" dirty="0"/>
          </a:p>
          <a:p>
            <a:r>
              <a:rPr lang="en-US" sz="800" b="0" dirty="0"/>
              <a:t>https://docs.microsoft.com/en-us/azure/data-factory/copy-activity-overview</a:t>
            </a:r>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2/21/2020 8:46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482948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r>
              <a:rPr lang="en-US" sz="900" dirty="0"/>
              <a:t>The Copy Activity process, reads the data from the source, and is executed through the Integration runtime.</a:t>
            </a:r>
          </a:p>
          <a:p>
            <a:r>
              <a:rPr lang="en-US" sz="900" dirty="0"/>
              <a:t>The runtime itself, performs a serialization/deserialization process, compression/decompression and the column mapping.</a:t>
            </a:r>
          </a:p>
          <a:p>
            <a:r>
              <a:rPr lang="en-US" sz="900" dirty="0"/>
              <a:t>These steps are performed based on the input configuration of the source dataset, the output dataset, and execution configuration set on the copy activity.</a:t>
            </a:r>
          </a:p>
          <a:p>
            <a:endParaRPr lang="en-US" sz="900" dirty="0"/>
          </a:p>
          <a:p>
            <a:r>
              <a:rPr lang="en-US" sz="900" dirty="0"/>
              <a:t>The data then gets written to the destination, often referred to as Sink</a:t>
            </a:r>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an overview of Azure Data Factory with the following link:</a:t>
            </a:r>
          </a:p>
          <a:p>
            <a:endParaRPr lang="en-US" sz="900" b="0" dirty="0"/>
          </a:p>
          <a:p>
            <a:r>
              <a:rPr lang="en-US" sz="900" b="0" dirty="0"/>
              <a:t>https://docs.microsoft.com/en-us/azure/data-factory/copy-activity-overview#supported-data-stores-and-formats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r>
              <a:rPr lang="en-US" sz="800" dirty="0"/>
              <a:t>The Copy activity is executed on an integration runtime.</a:t>
            </a:r>
          </a:p>
          <a:p>
            <a:endParaRPr lang="en-US" sz="800" dirty="0"/>
          </a:p>
          <a:p>
            <a:r>
              <a:rPr lang="en-US" sz="800" dirty="0"/>
              <a:t>Different types of integration runtimes for different data copy scenarios:</a:t>
            </a:r>
          </a:p>
          <a:p>
            <a:endParaRPr lang="en-US" sz="800" dirty="0"/>
          </a:p>
          <a:p>
            <a:r>
              <a:rPr lang="en-US" sz="800" dirty="0"/>
              <a:t>When you're copying data between two data stores that are publicly accessible through the internet from any IP, you can use the Azure integration runtime for the copy activity. This integration runtime is secure, reliable, scalable, and globally available.</a:t>
            </a:r>
          </a:p>
          <a:p>
            <a:endParaRPr lang="en-US" sz="800" dirty="0"/>
          </a:p>
          <a:p>
            <a:r>
              <a:rPr lang="en-US" sz="800" dirty="0"/>
              <a:t>When you're copying data to and from data stores that are located on-premises or in a network with access control (for example, an Azure virtual network), you need to set up a self-hosted integration runtime.</a:t>
            </a:r>
          </a:p>
          <a:p>
            <a:endParaRPr lang="en-US" sz="800" dirty="0"/>
          </a:p>
          <a:p>
            <a:r>
              <a:rPr lang="en-US" sz="800" dirty="0"/>
              <a:t>An integration runtime needs to be associated with each source and sink data store. </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PRESENTER NOTES AND GUIDANCE</a:t>
            </a:r>
          </a:p>
          <a:p>
            <a:endParaRPr lang="en-US" sz="800" b="1" dirty="0"/>
          </a:p>
          <a:p>
            <a:r>
              <a:rPr lang="en-US" sz="800" b="0" dirty="0"/>
              <a:t>This information is used to serve as a reminder of information you will need to know to present this slide</a:t>
            </a:r>
          </a:p>
          <a:p>
            <a:endParaRPr lang="en-US" sz="800" b="0" dirty="0"/>
          </a:p>
          <a:p>
            <a:r>
              <a:rPr lang="en-US" sz="800" b="0" dirty="0"/>
              <a:t>Refresh yourself with an overview of Azure Data Factory with the following link:</a:t>
            </a:r>
          </a:p>
          <a:p>
            <a:endParaRPr lang="en-US" sz="800" b="0" dirty="0"/>
          </a:p>
          <a:p>
            <a:r>
              <a:rPr lang="en-US" sz="800" b="0" dirty="0"/>
              <a:t>https://docs.microsoft.com/en-us/azure/data-factory/concepts-integration-runtime</a:t>
            </a:r>
          </a:p>
          <a:p>
            <a:endParaRPr lang="en-US" sz="8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For information about how the Copy activity determines which integration runtime to use, see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https://docs.microsoft.com/en-us/azure/data-factory/concepts-integration-runtime#determining-which-ir-to-use</a:t>
            </a:r>
          </a:p>
          <a:p>
            <a:endParaRPr lang="en-GB"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To copy files, using the Copy Activity, ADF supports a set of supported file formats, which can also be compressed/decompressed using a variety of codecs.</a:t>
            </a:r>
          </a:p>
          <a:p>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an overview of Azure Data Factory with the following link:</a:t>
            </a:r>
          </a:p>
          <a:p>
            <a:endParaRPr lang="en-US" sz="900" b="0" dirty="0"/>
          </a:p>
          <a:p>
            <a:r>
              <a:rPr lang="en-US" sz="900" b="0" dirty="0"/>
              <a:t>https://docs.microsoft.com/en-us/azure/data-factory/copy-activity-overview</a:t>
            </a:r>
          </a:p>
          <a:p>
            <a:endParaRPr lang="en-US"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692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endParaRPr lang="en-US" dirty="0"/>
          </a:p>
          <a:p>
            <a:endParaRPr lang="en-US" dirty="0"/>
          </a:p>
          <a:p>
            <a:r>
              <a:rPr lang="en-US" dirty="0"/>
              <a:t>Let’s put this into reality and show you how it works.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REVIEW THE DETAILED DEMO GUIDE FOR STEPS AND PREREQUISITES</a:t>
            </a:r>
            <a:endParaRPr lang="en-US" sz="800"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2/21/2020 8:46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8023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Instructor notes.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In providing these notes, it is assumed that you are qualifies in the </a:t>
            </a:r>
            <a:r>
              <a:rPr lang="en-GB" sz="900" b="0" i="0" u="none" strike="noStrike" kern="1200" dirty="0">
                <a:solidFill>
                  <a:schemeClr val="tx1"/>
                </a:solidFill>
                <a:effectLst/>
                <a:latin typeface="Segoe UI" panose="020B0502040204020203" pitchFamily="34" charset="0"/>
                <a:ea typeface="+mn-ea"/>
                <a:cs typeface="+mn-cs"/>
                <a:hlinkClick r:id="rId3"/>
              </a:rPr>
              <a:t>Microsoft Certified: Azure Data Engineer Associate</a:t>
            </a:r>
            <a:r>
              <a:rPr lang="en-GB" sz="900" b="0" i="0" u="none" strike="noStrike" kern="1200" dirty="0">
                <a:solidFill>
                  <a:schemeClr val="tx1"/>
                </a:solidFill>
                <a:effectLst/>
                <a:latin typeface="Segoe UI" panose="020B0502040204020203" pitchFamily="34" charset="0"/>
                <a:ea typeface="+mn-ea"/>
                <a:cs typeface="+mn-cs"/>
              </a:rPr>
              <a:t> and</a:t>
            </a:r>
            <a:r>
              <a:rPr lang="en-US" sz="900" dirty="0"/>
              <a:t> have passed both exams DP200 and DP201</a:t>
            </a:r>
          </a:p>
          <a:p>
            <a:endParaRPr lang="en-US" sz="900" dirty="0"/>
          </a:p>
          <a:p>
            <a:r>
              <a:rPr lang="en-US" sz="900" b="1" dirty="0"/>
              <a:t>Presentation direction</a:t>
            </a:r>
          </a:p>
          <a:p>
            <a:endParaRPr lang="en-US" sz="900" dirty="0"/>
          </a:p>
          <a:p>
            <a:r>
              <a:rPr lang="en-US" sz="900" dirty="0"/>
              <a:t>Treat this slide as a divider slide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2/21/2020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67499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r>
              <a:rPr lang="en-US" sz="900" dirty="0"/>
              <a:t>As you’ve seen in the demo, you can easily monitor the Copy Activity run and monitor subsequent execution using the Azure Data Factory Author &amp; Monitor in the UI or programmatically</a:t>
            </a:r>
          </a:p>
          <a:p>
            <a:endParaRPr lang="en-US" sz="900" dirty="0"/>
          </a:p>
          <a:p>
            <a:endParaRPr lang="en-US" sz="900" dirty="0"/>
          </a:p>
          <a:p>
            <a:r>
              <a:rPr lang="en-US" sz="900"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To visually monitor the Copy activity run, go to your data factory and then go to Author &amp; Monitor. On the Monitor tab, you see a list of pipeline runs with a View Activity Run button in the Actions column:</a:t>
            </a:r>
          </a:p>
          <a:p>
            <a:endParaRPr lang="en-US" sz="900" dirty="0"/>
          </a:p>
          <a:p>
            <a:pPr marL="171450" indent="-171450">
              <a:buFont typeface="Arial" panose="020B0604020202020204" pitchFamily="34" charset="0"/>
              <a:buChar char="•"/>
            </a:pPr>
            <a:r>
              <a:rPr lang="en-US" sz="900" dirty="0"/>
              <a:t>Select View Activity Runs to see the list of activities in the pipeline run. In the Actions column, you see links to the Copy activity input, output, errors (if the Copy activity run fails), and details:</a:t>
            </a:r>
          </a:p>
          <a:p>
            <a:pPr marL="171450" indent="-171450">
              <a:buFont typeface="Arial" panose="020B0604020202020204" pitchFamily="34" charset="0"/>
              <a:buChar char="•"/>
            </a:pPr>
            <a:endParaRPr lang="en-US" sz="900" dirty="0"/>
          </a:p>
          <a:p>
            <a:pPr marL="171450" indent="-171450">
              <a:buFont typeface="Arial" panose="020B0604020202020204" pitchFamily="34" charset="0"/>
              <a:buChar char="•"/>
            </a:pPr>
            <a:r>
              <a:rPr lang="en-US" sz="900" dirty="0"/>
              <a:t>Select the Details button in the Actions column to see the Copy activity's execution details and performance characteristics. You see information like volume/number of rows/number of files of data copied from source to sink, throughput, steps the Copy activity goes through with corresponding durations, and configurations used for your copy scenario.</a:t>
            </a:r>
          </a:p>
          <a:p>
            <a:endParaRPr lang="en-US" sz="900" dirty="0"/>
          </a:p>
          <a:p>
            <a:endParaRPr lang="en-GB"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0" dirty="0"/>
          </a:p>
          <a:p>
            <a:r>
              <a:rPr lang="en-US" sz="900" b="0" dirty="0"/>
              <a:t>Refresh yourself with an overview of Azure Data Factory Monitoring with the following link:</a:t>
            </a:r>
          </a:p>
          <a:p>
            <a:endParaRPr lang="en-US" sz="900" b="0" dirty="0"/>
          </a:p>
          <a:p>
            <a:r>
              <a:rPr lang="en-US" sz="900" b="0" dirty="0"/>
              <a:t>https://docs.microsoft.com/en-us/azure/data-factory/monitor-visually</a:t>
            </a:r>
          </a:p>
          <a:p>
            <a:endParaRPr lang="en-US" sz="900" b="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339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542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2/21/2020 8:46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911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677970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t>As mentioned at the beginning of the session, we bundled all resources related to this session.</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0" i="0" u="none" strike="noStrike" kern="1200" dirty="0">
                <a:solidFill>
                  <a:schemeClr val="tx1"/>
                </a:solidFill>
                <a:effectLst/>
                <a:latin typeface="Segoe UI" panose="020B0502040204020203" pitchFamily="34" charset="0"/>
                <a:ea typeface="+mn-ea"/>
                <a:cs typeface="+mn-cs"/>
              </a:rPr>
              <a:t>This Learning Path provides a step towards pursuing the Microsoft Certified: Azure Data Engineer Associate level certification.</a:t>
            </a:r>
          </a:p>
          <a:p>
            <a:r>
              <a:rPr lang="en-US" sz="882" b="0" i="0" u="none" strike="noStrike" kern="1200" dirty="0">
                <a:solidFill>
                  <a:schemeClr val="tx1"/>
                </a:solidFill>
                <a:effectLst/>
                <a:latin typeface="Segoe UI" panose="020B0502040204020203" pitchFamily="34" charset="0"/>
                <a:ea typeface="+mn-ea"/>
                <a:cs typeface="+mn-cs"/>
              </a:rPr>
              <a:t>The link to this certification, and the skills being measured on the certification exams associated with this role-based certifications are available for you here.</a:t>
            </a:r>
          </a:p>
        </p:txBody>
      </p:sp>
    </p:spTree>
    <p:extLst>
      <p:ext uri="{BB962C8B-B14F-4D97-AF65-F5344CB8AC3E}">
        <p14:creationId xmlns:p14="http://schemas.microsoft.com/office/powerpoint/2010/main" val="2261115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2/21/2020 8:46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052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Calibri"/>
              <a:cs typeface="Calibri"/>
            </a:endParaRPr>
          </a:p>
          <a:p>
            <a:pPr rtl="0" fontAlgn="base"/>
            <a:r>
              <a:rPr lang="en-US" sz="882" b="0" i="1" u="none" strike="noStrike" kern="1200" dirty="0">
                <a:solidFill>
                  <a:schemeClr val="tx1"/>
                </a:solidFill>
                <a:effectLst/>
                <a:latin typeface="Segoe UI" panose="020B0502040204020203" pitchFamily="34" charset="0"/>
                <a:ea typeface="+mn-ea"/>
                <a:cs typeface="+mn-cs"/>
              </a:rPr>
              <a:t>To build their analytics solution, Tailwind Traders needs to derive insights from a variety of data sources.</a:t>
            </a:r>
            <a:r>
              <a:rPr lang="en-US" sz="882" b="0" i="0" u="none" strike="noStrike" kern="1200" dirty="0">
                <a:solidFill>
                  <a:schemeClr val="tx1"/>
                </a:solidFill>
                <a:effectLst/>
                <a:latin typeface="Segoe UI" panose="020B0502040204020203" pitchFamily="34" charset="0"/>
                <a:ea typeface="+mn-ea"/>
                <a:cs typeface="+mn-cs"/>
              </a:rPr>
              <a:t> </a:t>
            </a:r>
          </a:p>
          <a:p>
            <a:pPr rtl="0" fontAlgn="base"/>
            <a:r>
              <a:rPr lang="en-US" sz="882" b="0" i="1" u="none" strike="noStrike" kern="1200" dirty="0">
                <a:solidFill>
                  <a:schemeClr val="tx1"/>
                </a:solidFill>
                <a:effectLst/>
                <a:latin typeface="Segoe UI" panose="020B0502040204020203" pitchFamily="34" charset="0"/>
                <a:ea typeface="+mn-ea"/>
                <a:cs typeface="+mn-cs"/>
              </a:rPr>
              <a:t>Tailwind Traders uses Azure Data Factory to create data pipelines for data ingestion in preparation for analytics</a:t>
            </a:r>
            <a:endParaRPr lang="en-US" sz="882" b="0" i="0" u="none" strike="noStrike" kern="1200" dirty="0">
              <a:solidFill>
                <a:schemeClr val="tx1"/>
              </a:solidFill>
              <a:effectLst/>
              <a:latin typeface="Segoe UI" panose="020B0502040204020203" pitchFamily="34" charset="0"/>
              <a:ea typeface="+mn-ea"/>
              <a:cs typeface="+mn-cs"/>
            </a:endParaRPr>
          </a:p>
          <a:p>
            <a:endParaRPr lang="en-US" sz="850"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2/21/2020 8:46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566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dirty="0"/>
              <a:t>In the session, we’ll have demo assets that you would be able to use afterwards for your own learning and exploration.</a:t>
            </a:r>
          </a:p>
          <a:p>
            <a:r>
              <a:rPr lang="en-US" dirty="0"/>
              <a:t>I encourage you to look at those, capture and review them later.</a:t>
            </a:r>
          </a:p>
          <a:p>
            <a:endParaRPr dirty="0"/>
          </a:p>
        </p:txBody>
      </p:sp>
    </p:spTree>
    <p:extLst>
      <p:ext uri="{BB962C8B-B14F-4D97-AF65-F5344CB8AC3E}">
        <p14:creationId xmlns:p14="http://schemas.microsoft.com/office/powerpoint/2010/main" val="299752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endParaRPr lang="en-US" dirty="0"/>
          </a:p>
          <a:p>
            <a:r>
              <a:rPr lang="en-US" dirty="0"/>
              <a:t>In this session well cover a set of topics that will increase your understanding on what Azure Data Factory is, how it is being used, and how to perform data ingestion using Azure Data Factory</a:t>
            </a:r>
          </a:p>
          <a:p>
            <a:endParaRPr dirty="0"/>
          </a:p>
        </p:txBody>
      </p:sp>
    </p:spTree>
    <p:extLst>
      <p:ext uri="{BB962C8B-B14F-4D97-AF65-F5344CB8AC3E}">
        <p14:creationId xmlns:p14="http://schemas.microsoft.com/office/powerpoint/2010/main" val="1872837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r>
              <a:rPr lang="en-US" sz="900" dirty="0"/>
              <a:t>So Let’s dig in …. What is Azure Data Factory?</a:t>
            </a:r>
          </a:p>
          <a:p>
            <a:r>
              <a:rPr lang="en-US" sz="900" dirty="0"/>
              <a:t>How many of you have used data ingestion tools previously?</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PRESENTER NOTES AND GUIDANCE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Poll your audience, ask them for examples on data ingestion, get conversational on the topic, but don’t spend too much time.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2/21/2020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16570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Data Factory is the </a:t>
            </a:r>
            <a:r>
              <a:rPr lang="en-US" i="1" dirty="0"/>
              <a:t>cloud-based ETL and data integration service that allows you to create data-driven workflows for orchestrating data movement and transforming data at scale</a:t>
            </a:r>
            <a:r>
              <a:rPr lang="en-US" dirty="0"/>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Using Azure Data Factory, you can create and schedule data-driven workflows (called pipelines) that can ingest data from disparate data stores. You can build complex ETL processes that transform data visually with data flows or by using compute services such as Azure HDInsight Hadoop, Azure Databricks, and Azure SQL Database.</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PRESENTER NOTES AND GUIDANCE</a:t>
            </a:r>
          </a:p>
          <a:p>
            <a:r>
              <a:rPr lang="en-US" dirty="0"/>
              <a:t>In this slide be sure to clarify the word orchestrate. Whilst ADF has the ability to perform data movement and transformation itself, it can also perform this by orchestrating the activities of other Azure compute resources such as HDInsight, Databricks or ML services. It also has the ability to make use of existing SSIS packages that an organization might have. Inform the students that this learning path focusses on the native functionality of ADF version 2 to perform the data movement and transformation.</a:t>
            </a:r>
          </a:p>
          <a:p>
            <a:endParaRPr lang="en-US" dirty="0"/>
          </a:p>
          <a:p>
            <a:r>
              <a:rPr lang="en-US" b="0" dirty="0"/>
              <a:t>Refresh yourself with an overview of Azure Data Factory with the following link:</a:t>
            </a:r>
          </a:p>
          <a:p>
            <a:endParaRPr lang="en-US" b="0" dirty="0"/>
          </a:p>
          <a:p>
            <a:r>
              <a:rPr lang="en-US" b="0" dirty="0"/>
              <a:t>https://docs.microsoft.com/en-gb/learn/modules/evolving-world-of-data/index</a:t>
            </a:r>
          </a:p>
          <a:p>
            <a:endParaRPr lang="en-US" dirty="0"/>
          </a:p>
          <a:p>
            <a:r>
              <a:rPr lang="en-US" dirty="0"/>
              <a:t>Read this content that shows the benefits of the cloud over on premises implementations</a:t>
            </a:r>
          </a:p>
          <a:p>
            <a:endParaRPr lang="en-US" dirty="0"/>
          </a:p>
          <a:p>
            <a:r>
              <a:rPr lang="en-US" dirty="0"/>
              <a:t>https://docs.microsoft.com/en-gb/learn/modules/principles-cloud-computing/index</a:t>
            </a:r>
          </a:p>
          <a:p>
            <a:endParaRPr lang="en-US" dirty="0"/>
          </a:p>
          <a:p>
            <a:r>
              <a:rPr lang="en-US" dirty="0"/>
              <a:t>For basic data storage options, read this:</a:t>
            </a:r>
          </a:p>
          <a:p>
            <a:endParaRPr lang="en-US" dirty="0"/>
          </a:p>
          <a:p>
            <a:r>
              <a:rPr lang="en-US" dirty="0"/>
              <a:t>https://docs.microsoft.com/en-gb/learn/modules/intro-to-data-in-azure/index</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2/21/2020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52561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r>
              <a:rPr lang="en-US" sz="800" dirty="0"/>
              <a:t>&lt;Click&gt;</a:t>
            </a:r>
          </a:p>
          <a:p>
            <a:r>
              <a:rPr lang="en-US" sz="800" dirty="0"/>
              <a:t>In a typical process of data ingestion, several steps come into place</a:t>
            </a:r>
          </a:p>
          <a:p>
            <a:r>
              <a:rPr lang="en-US" sz="800" dirty="0"/>
              <a:t>The first step is making the connection to your data sources, defining the connection to the source data.</a:t>
            </a:r>
          </a:p>
          <a:p>
            <a:endParaRPr lang="en-US" sz="800" dirty="0"/>
          </a:p>
          <a:p>
            <a:r>
              <a:rPr lang="en-US" sz="800" dirty="0"/>
              <a:t>&lt;Click&gt;</a:t>
            </a:r>
          </a:p>
          <a:p>
            <a:endParaRPr lang="en-US" sz="800" dirty="0"/>
          </a:p>
          <a:p>
            <a:r>
              <a:rPr lang="en-US" sz="800" dirty="0"/>
              <a:t>By either using native ADF functionality, making call to external compute resource (for example a stored procedure in Azure SQL Database, or to a model in Machine Learning Services), or through the integration of SSIS packages, you can perform transformations that will clean or modify the data. You could also enrich that data which means that you perform an analysis that augments the data or creates new data.</a:t>
            </a:r>
          </a:p>
          <a:p>
            <a:endParaRPr lang="en-US" sz="800" dirty="0"/>
          </a:p>
          <a:p>
            <a:r>
              <a:rPr lang="en-US" sz="800" dirty="0"/>
              <a:t>&lt;Click&gt;</a:t>
            </a:r>
          </a:p>
          <a:p>
            <a:r>
              <a:rPr lang="en-GB" sz="882" b="0" i="0" u="none" strike="noStrike" kern="1200" dirty="0">
                <a:solidFill>
                  <a:schemeClr val="tx1"/>
                </a:solidFill>
                <a:effectLst/>
                <a:latin typeface="Segoe UI" panose="020B0502040204020203" pitchFamily="34" charset="0"/>
                <a:ea typeface="+mn-ea"/>
                <a:cs typeface="+mn-cs"/>
              </a:rPr>
              <a:t>After the raw data has been refined into a business-ready consumable form, load the data into Azure Synapse Analytics, Azure SQL Database, Azure </a:t>
            </a:r>
            <a:r>
              <a:rPr lang="en-GB" sz="882" b="0" i="0" u="none" strike="noStrike" kern="1200" dirty="0" err="1">
                <a:solidFill>
                  <a:schemeClr val="tx1"/>
                </a:solidFill>
                <a:effectLst/>
                <a:latin typeface="Segoe UI" panose="020B0502040204020203" pitchFamily="34" charset="0"/>
                <a:ea typeface="+mn-ea"/>
                <a:cs typeface="+mn-cs"/>
              </a:rPr>
              <a:t>CosmosDB</a:t>
            </a:r>
            <a:r>
              <a:rPr lang="en-GB" sz="882" b="0" i="0" u="none" strike="noStrike" kern="1200" dirty="0">
                <a:solidFill>
                  <a:schemeClr val="tx1"/>
                </a:solidFill>
                <a:effectLst/>
                <a:latin typeface="Segoe UI" panose="020B0502040204020203" pitchFamily="34" charset="0"/>
                <a:ea typeface="+mn-ea"/>
                <a:cs typeface="+mn-cs"/>
              </a:rPr>
              <a:t>, or whichever analytics engine your business users can point to from their business intelligence tools.</a:t>
            </a:r>
          </a:p>
          <a:p>
            <a:endParaRPr lang="en-GB" sz="882" b="0" i="0" u="none" strike="noStrike" kern="1200" dirty="0">
              <a:solidFill>
                <a:schemeClr val="tx1"/>
              </a:solidFill>
              <a:effectLst/>
              <a:latin typeface="Segoe UI" panose="020B0502040204020203" pitchFamily="34" charset="0"/>
              <a:ea typeface="+mn-ea"/>
              <a:cs typeface="+mn-cs"/>
            </a:endParaRPr>
          </a:p>
          <a:p>
            <a:r>
              <a:rPr lang="en-GB" sz="882" b="0" i="0" u="none" strike="noStrike" kern="1200" dirty="0">
                <a:solidFill>
                  <a:schemeClr val="tx1"/>
                </a:solidFill>
                <a:effectLst/>
                <a:latin typeface="Segoe UI" panose="020B0502040204020203" pitchFamily="34" charset="0"/>
                <a:ea typeface="+mn-ea"/>
                <a:cs typeface="+mn-cs"/>
              </a:rPr>
              <a:t>&lt;Click&gt;</a:t>
            </a:r>
          </a:p>
          <a:p>
            <a:r>
              <a:rPr lang="en-GB" sz="882" b="0" i="0" u="none" strike="noStrike" kern="1200" dirty="0">
                <a:solidFill>
                  <a:schemeClr val="tx1"/>
                </a:solidFill>
                <a:effectLst/>
                <a:latin typeface="Segoe UI" panose="020B0502040204020203" pitchFamily="34" charset="0"/>
                <a:ea typeface="+mn-ea"/>
                <a:cs typeface="+mn-cs"/>
              </a:rPr>
              <a:t>As ADF will perform a regular schedule of data movement activities, it’s important to get a monitoring solution in place to ensure you keep on top of any errors or issues that may occur in the day to day running of the solution</a:t>
            </a:r>
            <a:endParaRPr lang="en-US" sz="800" dirty="0"/>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PRESENTER NOTES AND GUIDANCE</a:t>
            </a:r>
          </a:p>
          <a:p>
            <a:endParaRPr lang="en-US" sz="800" b="1" dirty="0"/>
          </a:p>
          <a:p>
            <a:r>
              <a:rPr lang="en-US" sz="800" b="0" dirty="0"/>
              <a:t>This information is used to serve as a reminder of information you will need to know to present this slide</a:t>
            </a:r>
          </a:p>
          <a:p>
            <a:endParaRPr lang="en-US" sz="800" b="0" dirty="0"/>
          </a:p>
          <a:p>
            <a:r>
              <a:rPr lang="en-US" sz="800" b="0" dirty="0"/>
              <a:t>Refresh yourself with an overview of Azure Data Factory with the following link:</a:t>
            </a:r>
          </a:p>
          <a:p>
            <a:endParaRPr lang="en-US" sz="800" b="0" dirty="0"/>
          </a:p>
          <a:p>
            <a:r>
              <a:rPr lang="en-US" sz="800" b="0" dirty="0"/>
              <a:t>https://docs.microsoft.com/en-us/azure/data-factory/introduction#how-does-it-work</a:t>
            </a:r>
          </a:p>
          <a:p>
            <a:endParaRPr lang="en-GB" sz="8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2/21/2020 8:46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2252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r>
              <a:rPr lang="en-GB" sz="900" dirty="0"/>
              <a:t>Let’s have a closer look at the components of Azure Data Factory</a:t>
            </a:r>
          </a:p>
          <a:p>
            <a:endParaRPr lang="en-GB" sz="900" dirty="0"/>
          </a:p>
          <a:p>
            <a:r>
              <a:rPr lang="en-US" sz="882" b="1" i="0" u="none" strike="noStrike" kern="1200" dirty="0">
                <a:solidFill>
                  <a:schemeClr val="tx1"/>
                </a:solidFill>
                <a:effectLst/>
                <a:latin typeface="Segoe UI" panose="020B0502040204020203" pitchFamily="34" charset="0"/>
                <a:ea typeface="+mn-ea"/>
                <a:cs typeface="+mn-cs"/>
              </a:rPr>
              <a:t>Linked services</a:t>
            </a:r>
          </a:p>
          <a:p>
            <a:r>
              <a:rPr lang="en-US" sz="882" b="0" i="0" u="none" strike="noStrike" kern="1200" dirty="0">
                <a:solidFill>
                  <a:schemeClr val="tx1"/>
                </a:solidFill>
                <a:effectLst/>
                <a:latin typeface="Segoe UI" panose="020B0502040204020203" pitchFamily="34" charset="0"/>
                <a:ea typeface="+mn-ea"/>
                <a:cs typeface="+mn-cs"/>
              </a:rPr>
              <a:t>Linked services are much like connection strings, which define the connection information that's needed for Data Factory to connect to external resources. Think of it this way: a linked service defines the connection to the data source, and a dataset represents the structure of the data. For example, an Azure Storage-linked service specifies a connection string to connect to the Azure Storage account. Additionally, an Azure blob dataset specifies the blob container and the folder that contains the data.</a:t>
            </a:r>
          </a:p>
          <a:p>
            <a:r>
              <a:rPr lang="en-US" sz="882" b="0" i="0" u="none" strike="noStrike" kern="1200" dirty="0">
                <a:solidFill>
                  <a:schemeClr val="tx1"/>
                </a:solidFill>
                <a:effectLst/>
                <a:latin typeface="Segoe UI" panose="020B0502040204020203" pitchFamily="34" charset="0"/>
                <a:ea typeface="+mn-ea"/>
                <a:cs typeface="+mn-cs"/>
              </a:rPr>
              <a:t>Linked services are used for two purposes in Data Factory:</a:t>
            </a:r>
          </a:p>
          <a:p>
            <a:pPr marL="171450" indent="-171450">
              <a:buFont typeface="Arial" panose="020B0604020202020204" pitchFamily="34" charset="0"/>
              <a:buChar char="•"/>
            </a:pPr>
            <a:r>
              <a:rPr lang="en-US" sz="882" b="0" i="0" u="none" strike="noStrike" kern="1200" dirty="0">
                <a:solidFill>
                  <a:schemeClr val="tx1"/>
                </a:solidFill>
                <a:effectLst/>
                <a:latin typeface="Segoe UI" panose="020B0502040204020203" pitchFamily="34" charset="0"/>
                <a:ea typeface="+mn-ea"/>
                <a:cs typeface="+mn-cs"/>
              </a:rPr>
              <a:t>To represent a </a:t>
            </a:r>
            <a:r>
              <a:rPr lang="en-US" sz="882" b="1" i="0" u="none" strike="noStrike" kern="1200" dirty="0">
                <a:solidFill>
                  <a:schemeClr val="tx1"/>
                </a:solidFill>
                <a:effectLst/>
                <a:latin typeface="Segoe UI" panose="020B0502040204020203" pitchFamily="34" charset="0"/>
                <a:ea typeface="+mn-ea"/>
                <a:cs typeface="+mn-cs"/>
              </a:rPr>
              <a:t>data store</a:t>
            </a:r>
            <a:r>
              <a:rPr lang="en-US" sz="882" b="0" i="0" u="none" strike="noStrike" kern="1200" dirty="0">
                <a:solidFill>
                  <a:schemeClr val="tx1"/>
                </a:solidFill>
                <a:effectLst/>
                <a:latin typeface="Segoe UI" panose="020B0502040204020203" pitchFamily="34" charset="0"/>
                <a:ea typeface="+mn-ea"/>
                <a:cs typeface="+mn-cs"/>
              </a:rPr>
              <a:t> that includes, but isn't limited to, an on-premises SQL Server database, Oracle database, file share, or Azure blob storage account. For a list of supported data stores, see the </a:t>
            </a:r>
            <a:r>
              <a:rPr lang="en-US" sz="882" b="0" i="0" u="sng" strike="noStrike" kern="1200" dirty="0">
                <a:solidFill>
                  <a:schemeClr val="tx1"/>
                </a:solidFill>
                <a:effectLst/>
                <a:latin typeface="Segoe UI" panose="020B0502040204020203" pitchFamily="34" charset="0"/>
                <a:ea typeface="+mn-ea"/>
                <a:cs typeface="+mn-cs"/>
                <a:hlinkClick r:id="rId3"/>
              </a:rPr>
              <a:t>copy activity</a:t>
            </a:r>
            <a:r>
              <a:rPr lang="en-US" sz="882" b="0" i="0" u="none" strike="noStrike" kern="1200" dirty="0">
                <a:solidFill>
                  <a:schemeClr val="tx1"/>
                </a:solidFill>
                <a:effectLst/>
                <a:latin typeface="Segoe UI" panose="020B0502040204020203" pitchFamily="34" charset="0"/>
                <a:ea typeface="+mn-ea"/>
                <a:cs typeface="+mn-cs"/>
              </a:rPr>
              <a:t> article.</a:t>
            </a:r>
          </a:p>
          <a:p>
            <a:pPr marL="171450" indent="-171450">
              <a:buFont typeface="Arial" panose="020B0604020202020204" pitchFamily="34" charset="0"/>
              <a:buChar char="•"/>
            </a:pPr>
            <a:r>
              <a:rPr lang="en-US" sz="882" b="0" i="0" u="none" strike="noStrike" kern="1200" dirty="0">
                <a:solidFill>
                  <a:schemeClr val="tx1"/>
                </a:solidFill>
                <a:effectLst/>
                <a:latin typeface="Segoe UI" panose="020B0502040204020203" pitchFamily="34" charset="0"/>
                <a:ea typeface="+mn-ea"/>
                <a:cs typeface="+mn-cs"/>
              </a:rPr>
              <a:t>To represent a </a:t>
            </a:r>
            <a:r>
              <a:rPr lang="en-US" sz="882" b="1" i="0" u="none" strike="noStrike" kern="1200" dirty="0">
                <a:solidFill>
                  <a:schemeClr val="tx1"/>
                </a:solidFill>
                <a:effectLst/>
                <a:latin typeface="Segoe UI" panose="020B0502040204020203" pitchFamily="34" charset="0"/>
                <a:ea typeface="+mn-ea"/>
                <a:cs typeface="+mn-cs"/>
              </a:rPr>
              <a:t>compute resource</a:t>
            </a:r>
            <a:r>
              <a:rPr lang="en-US" sz="882" b="0" i="0" u="none" strike="noStrike" kern="1200" dirty="0">
                <a:solidFill>
                  <a:schemeClr val="tx1"/>
                </a:solidFill>
                <a:effectLst/>
                <a:latin typeface="Segoe UI" panose="020B0502040204020203" pitchFamily="34" charset="0"/>
                <a:ea typeface="+mn-ea"/>
                <a:cs typeface="+mn-cs"/>
              </a:rPr>
              <a:t> that can host the execution of an activity. For example, the </a:t>
            </a:r>
            <a:r>
              <a:rPr lang="en-US" sz="882" b="0" i="0" u="none" strike="noStrike" kern="1200" dirty="0" err="1">
                <a:solidFill>
                  <a:schemeClr val="tx1"/>
                </a:solidFill>
                <a:effectLst/>
                <a:latin typeface="Segoe UI" panose="020B0502040204020203" pitchFamily="34" charset="0"/>
                <a:ea typeface="+mn-ea"/>
                <a:cs typeface="+mn-cs"/>
              </a:rPr>
              <a:t>HDInsightHive</a:t>
            </a:r>
            <a:r>
              <a:rPr lang="en-US" sz="882" b="0" i="0" u="none" strike="noStrike" kern="1200" dirty="0">
                <a:solidFill>
                  <a:schemeClr val="tx1"/>
                </a:solidFill>
                <a:effectLst/>
                <a:latin typeface="Segoe UI" panose="020B0502040204020203" pitchFamily="34" charset="0"/>
                <a:ea typeface="+mn-ea"/>
                <a:cs typeface="+mn-cs"/>
              </a:rPr>
              <a:t> activity runs on an HDInsight Hadoop cluster. For a list of transformation activities and supported compute environments, see the </a:t>
            </a:r>
            <a:r>
              <a:rPr lang="en-US" sz="882" b="0" i="0" u="sng" strike="noStrike" kern="1200" dirty="0">
                <a:solidFill>
                  <a:schemeClr val="tx1"/>
                </a:solidFill>
                <a:effectLst/>
                <a:latin typeface="Segoe UI" panose="020B0502040204020203" pitchFamily="34" charset="0"/>
                <a:ea typeface="+mn-ea"/>
                <a:cs typeface="+mn-cs"/>
                <a:hlinkClick r:id="rId4"/>
              </a:rPr>
              <a:t>transform data</a:t>
            </a:r>
            <a:r>
              <a:rPr lang="en-US" sz="882" b="0" i="0" u="none" strike="noStrike" kern="1200" dirty="0">
                <a:solidFill>
                  <a:schemeClr val="tx1"/>
                </a:solidFill>
                <a:effectLst/>
                <a:latin typeface="Segoe UI" panose="020B0502040204020203" pitchFamily="34" charset="0"/>
                <a:ea typeface="+mn-ea"/>
                <a:cs typeface="+mn-cs"/>
              </a:rPr>
              <a:t> article.</a:t>
            </a:r>
          </a:p>
          <a:p>
            <a:pPr marL="0" indent="0">
              <a:buFont typeface="Arial" panose="020B0604020202020204" pitchFamily="34" charset="0"/>
              <a:buNone/>
            </a:pPr>
            <a:endParaRPr lang="en-GB" sz="900" dirty="0"/>
          </a:p>
          <a:p>
            <a:r>
              <a:rPr lang="en-US" sz="882" b="1" i="0" u="none" strike="noStrike" kern="1200" dirty="0">
                <a:solidFill>
                  <a:schemeClr val="tx1"/>
                </a:solidFill>
                <a:effectLst/>
                <a:latin typeface="Segoe UI" panose="020B0502040204020203" pitchFamily="34" charset="0"/>
                <a:ea typeface="+mn-ea"/>
                <a:cs typeface="+mn-cs"/>
              </a:rPr>
              <a:t>Datasets</a:t>
            </a:r>
          </a:p>
          <a:p>
            <a:r>
              <a:rPr lang="en-US" sz="882" b="0" i="0" u="none" strike="noStrike" kern="1200" dirty="0">
                <a:solidFill>
                  <a:schemeClr val="tx1"/>
                </a:solidFill>
                <a:effectLst/>
                <a:latin typeface="Segoe UI" panose="020B0502040204020203" pitchFamily="34" charset="0"/>
                <a:ea typeface="+mn-ea"/>
                <a:cs typeface="+mn-cs"/>
              </a:rPr>
              <a:t>Datasets represent data structures within the data stores, which simply point to or reference the data you want to use in your activities as inputs or outputs.</a:t>
            </a:r>
          </a:p>
          <a:p>
            <a:pPr marL="0" indent="0">
              <a:buFont typeface="Arial" panose="020B0604020202020204" pitchFamily="34" charset="0"/>
              <a:buNone/>
            </a:pPr>
            <a:endParaRPr lang="en-GB" sz="900" dirty="0"/>
          </a:p>
          <a:p>
            <a:r>
              <a:rPr lang="en-US" sz="882" b="1" i="0" u="none" strike="noStrike" kern="1200" dirty="0">
                <a:solidFill>
                  <a:schemeClr val="tx1"/>
                </a:solidFill>
                <a:effectLst/>
                <a:latin typeface="Segoe UI" panose="020B0502040204020203" pitchFamily="34" charset="0"/>
                <a:ea typeface="+mn-ea"/>
                <a:cs typeface="+mn-cs"/>
              </a:rPr>
              <a:t>Activity</a:t>
            </a:r>
          </a:p>
          <a:p>
            <a:r>
              <a:rPr lang="en-US" sz="882" b="0" i="0" u="none" strike="noStrike" kern="1200" dirty="0">
                <a:solidFill>
                  <a:schemeClr val="tx1"/>
                </a:solidFill>
                <a:effectLst/>
                <a:latin typeface="Segoe UI" panose="020B0502040204020203" pitchFamily="34" charset="0"/>
                <a:ea typeface="+mn-ea"/>
                <a:cs typeface="+mn-cs"/>
              </a:rPr>
              <a:t>Activities represent a processing step in a pipeline. For example, you might use a copy activity to copy data from one data store to another data store. Similarly, you might use a Hive activity, which runs a Hive query on an Azure HDInsight cluster, to transform or analyze your data. Data Factory supports three types of activities: data movement activities, data transformation activities, and control activities.</a:t>
            </a:r>
          </a:p>
          <a:p>
            <a:pPr marL="0" indent="0">
              <a:buFont typeface="Arial" panose="020B0604020202020204" pitchFamily="34" charset="0"/>
              <a:buNone/>
            </a:pPr>
            <a:endParaRPr lang="en-GB" sz="900" dirty="0"/>
          </a:p>
          <a:p>
            <a:pPr marL="0" indent="0">
              <a:buFont typeface="Arial" panose="020B0604020202020204" pitchFamily="34" charset="0"/>
              <a:buNone/>
            </a:pPr>
            <a:endParaRPr lang="en-GB" sz="900" dirty="0"/>
          </a:p>
          <a:p>
            <a:r>
              <a:rPr lang="en-US" sz="882" b="1" i="0" u="none" strike="noStrike" kern="1200" dirty="0">
                <a:solidFill>
                  <a:schemeClr val="tx1"/>
                </a:solidFill>
                <a:effectLst/>
                <a:latin typeface="Segoe UI" panose="020B0502040204020203" pitchFamily="34" charset="0"/>
                <a:ea typeface="+mn-ea"/>
                <a:cs typeface="+mn-cs"/>
              </a:rPr>
              <a:t>Pipeline</a:t>
            </a:r>
          </a:p>
          <a:p>
            <a:r>
              <a:rPr lang="en-US" sz="882" b="0" i="0" u="none" strike="noStrike" kern="1200" dirty="0">
                <a:solidFill>
                  <a:schemeClr val="tx1"/>
                </a:solidFill>
                <a:effectLst/>
                <a:latin typeface="Segoe UI" panose="020B0502040204020203" pitchFamily="34" charset="0"/>
                <a:ea typeface="+mn-ea"/>
                <a:cs typeface="+mn-cs"/>
              </a:rPr>
              <a:t>A data factory might have one or more pipelines. A pipeline is a logical grouping of activities that performs a unit of work. Together, the activities in a pipeline perform a task. For example, a pipeline can contain a group of activities that ingests data from an Azure blob, and then runs a Hive query on an HDInsight cluster to partition the data.</a:t>
            </a:r>
          </a:p>
          <a:p>
            <a:r>
              <a:rPr lang="en-US" sz="882" b="0" i="0" u="none" strike="noStrike" kern="1200" dirty="0">
                <a:solidFill>
                  <a:schemeClr val="tx1"/>
                </a:solidFill>
                <a:effectLst/>
                <a:latin typeface="Segoe UI" panose="020B0502040204020203" pitchFamily="34" charset="0"/>
                <a:ea typeface="+mn-ea"/>
                <a:cs typeface="+mn-cs"/>
              </a:rPr>
              <a:t>The benefit of this is that the pipeline allows you to manage the activities as a set instead of managing each one individually. The activities in a pipeline can be chained together to operate sequentially, or they can operate independently in parallel.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r>
              <a:rPr lang="en-US" sz="882" b="1" i="0" u="none" strike="noStrike" kern="1200" dirty="0">
                <a:solidFill>
                  <a:schemeClr val="tx1"/>
                </a:solidFill>
                <a:effectLst/>
                <a:latin typeface="Segoe UI" panose="020B0502040204020203" pitchFamily="34" charset="0"/>
                <a:ea typeface="+mn-ea"/>
                <a:cs typeface="+mn-cs"/>
              </a:rPr>
              <a:t>Triggers</a:t>
            </a:r>
          </a:p>
          <a:p>
            <a:r>
              <a:rPr lang="en-US" sz="882" b="0" i="0" u="none" strike="noStrike" kern="1200" dirty="0">
                <a:solidFill>
                  <a:schemeClr val="tx1"/>
                </a:solidFill>
                <a:effectLst/>
                <a:latin typeface="Segoe UI" panose="020B0502040204020203" pitchFamily="34" charset="0"/>
                <a:ea typeface="+mn-ea"/>
                <a:cs typeface="+mn-cs"/>
              </a:rPr>
              <a:t>Triggers represent the unit of processing that determines when a pipeline execution needs to be kicked off. There are different types of triggers for different types of events.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r>
              <a:rPr lang="en-US" sz="882" b="1" i="0" u="none" strike="noStrike" kern="1200" dirty="0">
                <a:solidFill>
                  <a:schemeClr val="tx1"/>
                </a:solidFill>
                <a:effectLst/>
                <a:latin typeface="Segoe UI" panose="020B0502040204020203" pitchFamily="34" charset="0"/>
                <a:ea typeface="+mn-ea"/>
                <a:cs typeface="+mn-cs"/>
              </a:rPr>
              <a:t>Pipeline runs</a:t>
            </a:r>
          </a:p>
          <a:p>
            <a:r>
              <a:rPr lang="en-US" sz="882" b="0" i="0" u="none" strike="noStrike" kern="1200" dirty="0">
                <a:solidFill>
                  <a:schemeClr val="tx1"/>
                </a:solidFill>
                <a:effectLst/>
                <a:latin typeface="Segoe UI" panose="020B0502040204020203" pitchFamily="34" charset="0"/>
                <a:ea typeface="+mn-ea"/>
                <a:cs typeface="+mn-cs"/>
              </a:rPr>
              <a:t>A pipeline run is an instance of the pipeline execution. Pipeline runs are typically instantiated by passing the arguments to the parameters that are defined in pipelines. The arguments can be passed manually or within the trigger definition.</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1" i="0" u="none" strike="noStrike" kern="1200" dirty="0">
                <a:solidFill>
                  <a:schemeClr val="tx1"/>
                </a:solidFill>
                <a:effectLst/>
                <a:latin typeface="Segoe UI" panose="020B0502040204020203" pitchFamily="34" charset="0"/>
                <a:ea typeface="+mn-ea"/>
                <a:cs typeface="+mn-cs"/>
              </a:rPr>
              <a:t>Parameters</a:t>
            </a:r>
          </a:p>
          <a:p>
            <a:r>
              <a:rPr lang="en-US" sz="882" b="0" i="0" u="none" strike="noStrike" kern="1200" dirty="0">
                <a:solidFill>
                  <a:schemeClr val="tx1"/>
                </a:solidFill>
                <a:effectLst/>
                <a:latin typeface="Segoe UI" panose="020B0502040204020203" pitchFamily="34" charset="0"/>
                <a:ea typeface="+mn-ea"/>
                <a:cs typeface="+mn-cs"/>
              </a:rPr>
              <a:t>Parameters are key-value pairs of read-only configuration.  Parameters are defined in the pipeline. The arguments for the defined parameters are passed during execution from the run context that was created by a trigger or a pipeline that was executed manually. Activities within the pipeline consume the parameter values.</a:t>
            </a:r>
          </a:p>
          <a:p>
            <a:r>
              <a:rPr lang="en-US" sz="882" b="0" i="0" u="none" strike="noStrike" kern="1200" dirty="0">
                <a:solidFill>
                  <a:schemeClr val="tx1"/>
                </a:solidFill>
                <a:effectLst/>
                <a:latin typeface="Segoe UI" panose="020B0502040204020203" pitchFamily="34" charset="0"/>
                <a:ea typeface="+mn-ea"/>
                <a:cs typeface="+mn-cs"/>
              </a:rPr>
              <a:t>A dataset is a strongly typed parameter and a reusable/referenceable entity. An activity can reference datasets and can consume the properties that are defined in the dataset definition.</a:t>
            </a:r>
          </a:p>
          <a:p>
            <a:r>
              <a:rPr lang="en-US" sz="882" b="0" i="0" u="none" strike="noStrike" kern="1200" dirty="0">
                <a:solidFill>
                  <a:schemeClr val="tx1"/>
                </a:solidFill>
                <a:effectLst/>
                <a:latin typeface="Segoe UI" panose="020B0502040204020203" pitchFamily="34" charset="0"/>
                <a:ea typeface="+mn-ea"/>
                <a:cs typeface="+mn-cs"/>
              </a:rPr>
              <a:t>A linked service is also a strongly typed parameter that contains the connection information to either a data store or a compute environment. It is also a reusable/referenceable entity.</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1" i="0" u="none" strike="noStrike" kern="1200" dirty="0">
                <a:solidFill>
                  <a:schemeClr val="tx1"/>
                </a:solidFill>
                <a:effectLst/>
                <a:latin typeface="Segoe UI" panose="020B0502040204020203" pitchFamily="34" charset="0"/>
                <a:ea typeface="+mn-ea"/>
                <a:cs typeface="+mn-cs"/>
              </a:rPr>
              <a:t>Control flow</a:t>
            </a:r>
          </a:p>
          <a:p>
            <a:r>
              <a:rPr lang="en-US" sz="882" b="0" i="0" u="none" strike="noStrike" kern="1200" dirty="0">
                <a:solidFill>
                  <a:schemeClr val="tx1"/>
                </a:solidFill>
                <a:effectLst/>
                <a:latin typeface="Segoe UI" panose="020B0502040204020203" pitchFamily="34" charset="0"/>
                <a:ea typeface="+mn-ea"/>
                <a:cs typeface="+mn-cs"/>
              </a:rPr>
              <a:t>Control flow is an orchestration of pipeline activities that includes chaining activities in a sequence, branching, defining parameters at the pipeline level, and passing arguments while invoking the pipeline on-demand or from a trigger. It also includes custom-state passing and looping containers, that is, For-each iterators.</a:t>
            </a:r>
          </a:p>
          <a:p>
            <a:endParaRPr lang="en-US" sz="882" b="1" i="0" u="none" strike="noStrike" kern="1200" dirty="0">
              <a:solidFill>
                <a:schemeClr val="tx1"/>
              </a:solidFill>
              <a:effectLst/>
              <a:latin typeface="Segoe UI" panose="020B0502040204020203" pitchFamily="34" charset="0"/>
              <a:ea typeface="+mn-ea"/>
              <a:cs typeface="+mn-cs"/>
            </a:endParaRPr>
          </a:p>
          <a:p>
            <a:r>
              <a:rPr lang="en-US" sz="882" b="1" i="0" u="none" strike="noStrike" kern="1200" dirty="0">
                <a:solidFill>
                  <a:schemeClr val="tx1"/>
                </a:solidFill>
                <a:effectLst/>
                <a:latin typeface="Segoe UI" panose="020B0502040204020203" pitchFamily="34" charset="0"/>
                <a:ea typeface="+mn-ea"/>
                <a:cs typeface="+mn-cs"/>
              </a:rPr>
              <a:t>Variables</a:t>
            </a:r>
          </a:p>
          <a:p>
            <a:r>
              <a:rPr lang="en-US" sz="882" b="0" i="0" u="none" strike="noStrike" kern="1200" dirty="0">
                <a:solidFill>
                  <a:schemeClr val="tx1"/>
                </a:solidFill>
                <a:effectLst/>
                <a:latin typeface="Segoe UI" panose="020B0502040204020203" pitchFamily="34" charset="0"/>
                <a:ea typeface="+mn-ea"/>
                <a:cs typeface="+mn-cs"/>
              </a:rPr>
              <a:t>Variables can be used inside of pipelines to store temporary values and can also be used in conjunction with parameters to enable passing values between pipelines, data flows, and other activities.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an overview of Azure Data Factory with the following link:</a:t>
            </a:r>
          </a:p>
          <a:p>
            <a:endParaRPr lang="en-US" sz="900" b="0" dirty="0"/>
          </a:p>
          <a:p>
            <a:r>
              <a:rPr lang="en-US" sz="900" b="0" dirty="0"/>
              <a:t>https://docs.microsoft.com/en-us/azure/data-factory/introduction#top-level-concepts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183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887656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40427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8022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239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8195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821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9095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18236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9406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001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001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205990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1768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397632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400779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2817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383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9284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9531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20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38693203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4252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0467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5127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2374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8336639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20630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88775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8853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810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8910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984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08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30926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58309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64149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81584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98973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46805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353624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722642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474490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4229721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067550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460684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5581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619873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526497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5258328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55009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31735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2013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48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5918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400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026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7515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21512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0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616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72673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61688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2128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1430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328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2423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963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679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422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323101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734233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55002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02838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413261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401576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197500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89155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4635146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671888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080803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021936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725919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9307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678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38391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512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2394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172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39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349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71349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42762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61485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7315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4095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3293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4206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557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94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831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6725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3705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1397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6217630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89430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908497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78941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621767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545660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14245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83557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80612192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691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595826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90109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311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23284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553921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604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2612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2986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4777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23515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17936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8057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92256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5803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0499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1258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716121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531366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5996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423657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734769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658826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74305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879885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187891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215876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2540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620651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5374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1134663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5588078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368079284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442132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01560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164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01680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8902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875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0347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977638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365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6533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38556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3604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310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8842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73299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5381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634944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909377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995487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046333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777026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91014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824617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855951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437153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518698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955706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003920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28775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099214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658281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13220945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825059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41580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180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45191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0492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47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811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07948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17033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4752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90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26095738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87984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13157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3830127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35686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361116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035796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172727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55180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1512430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0862363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667810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1546335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81703088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9617267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7505327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40342748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772851620"/>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spTree>
    <p:extLst>
      <p:ext uri="{BB962C8B-B14F-4D97-AF65-F5344CB8AC3E}">
        <p14:creationId xmlns:p14="http://schemas.microsoft.com/office/powerpoint/2010/main" val="2828521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607875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578248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404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1586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16095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1242071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a:t>Click to edit Master title style</a:t>
            </a:r>
          </a:p>
        </p:txBody>
      </p:sp>
    </p:spTree>
    <p:extLst>
      <p:ext uri="{BB962C8B-B14F-4D97-AF65-F5344CB8AC3E}">
        <p14:creationId xmlns:p14="http://schemas.microsoft.com/office/powerpoint/2010/main" val="37162814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50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49153688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5863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8821727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2318061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283206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35842293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20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28068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90443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43847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54262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267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5775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520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2204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226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0380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35710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92175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44281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24125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32434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079158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284044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9448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120215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6792475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1505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479971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296231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7569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015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79201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862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9184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305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2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28615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149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68200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theme" Target="../theme/theme10.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slideLayout" Target="../slideLayouts/slideLayout276.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34" Type="http://schemas.openxmlformats.org/officeDocument/2006/relationships/image" Target="../media/image1.emf"/><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33" Type="http://schemas.openxmlformats.org/officeDocument/2006/relationships/theme" Target="../theme/theme11.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29" Type="http://schemas.openxmlformats.org/officeDocument/2006/relationships/slideLayout" Target="../slideLayouts/slideLayout279.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32" Type="http://schemas.openxmlformats.org/officeDocument/2006/relationships/slideLayout" Target="../slideLayouts/slideLayout282.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28" Type="http://schemas.openxmlformats.org/officeDocument/2006/relationships/slideLayout" Target="../slideLayouts/slideLayout278.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31" Type="http://schemas.openxmlformats.org/officeDocument/2006/relationships/slideLayout" Target="../slideLayouts/slideLayout281.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slideLayout" Target="../slideLayouts/slideLayout277.xml"/><Relationship Id="rId30" Type="http://schemas.openxmlformats.org/officeDocument/2006/relationships/slideLayout" Target="../slideLayouts/slideLayout280.xml"/><Relationship Id="rId8" Type="http://schemas.openxmlformats.org/officeDocument/2006/relationships/slideLayout" Target="../slideLayouts/slideLayout25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 Type="http://schemas.openxmlformats.org/officeDocument/2006/relationships/slideLayout" Target="../slideLayouts/slideLayout285.xml"/><Relationship Id="rId21" Type="http://schemas.openxmlformats.org/officeDocument/2006/relationships/slideLayout" Target="../slideLayouts/slideLayout303.xml"/><Relationship Id="rId34" Type="http://schemas.openxmlformats.org/officeDocument/2006/relationships/theme" Target="../theme/theme12.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slideLayout" Target="../slideLayouts/slideLayout302.xml"/><Relationship Id="rId29" Type="http://schemas.openxmlformats.org/officeDocument/2006/relationships/slideLayout" Target="../slideLayouts/slideLayout311.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slideLayout" Target="../slideLayouts/slideLayout314.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31" Type="http://schemas.openxmlformats.org/officeDocument/2006/relationships/slideLayout" Target="../slideLayouts/slideLayout313.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image" Target="../media/image1.emf"/><Relationship Id="rId8" Type="http://schemas.openxmlformats.org/officeDocument/2006/relationships/slideLayout" Target="../slideLayouts/slideLayout29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image" Target="../media/image9.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image" Target="../media/image10.emf"/><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4.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image" Target="../media/image1.emf"/><Relationship Id="rId8"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image" Target="../media/image25.emf"/><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6.xml"/><Relationship Id="rId1"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theme" Target="../theme/theme7.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8"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theme" Target="../theme/theme8.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image" Target="../media/image1.emf"/><Relationship Id="rId8" Type="http://schemas.openxmlformats.org/officeDocument/2006/relationships/slideLayout" Target="../slideLayouts/slideLayout16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image" Target="../media/image1.emf"/><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theme" Target="../theme/theme9.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8"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5097" r:id="rId32"/>
    <p:sldLayoutId id="214748509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aka.ms/DATA20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850240723"/>
      </p:ext>
    </p:extLst>
  </p:cSld>
  <p:clrMap bg1="lt1" tx1="dk1" bg2="lt2" tx2="dk2" accent1="accent1" accent2="accent2" accent3="accent3" accent4="accent4" accent5="accent5" accent6="accent6" hlink="hlink" folHlink="folHlink"/>
  <p:sldLayoutIdLst>
    <p:sldLayoutId id="2147485126" r:id="rId1"/>
    <p:sldLayoutId id="2147485127" r:id="rId2"/>
    <p:sldLayoutId id="2147485128" r:id="rId3"/>
    <p:sldLayoutId id="2147485129" r:id="rId4"/>
    <p:sldLayoutId id="2147485130" r:id="rId5"/>
    <p:sldLayoutId id="2147485131" r:id="rId6"/>
    <p:sldLayoutId id="2147485132" r:id="rId7"/>
    <p:sldLayoutId id="2147485133" r:id="rId8"/>
    <p:sldLayoutId id="2147485134" r:id="rId9"/>
    <p:sldLayoutId id="2147485135" r:id="rId10"/>
    <p:sldLayoutId id="2147485136" r:id="rId11"/>
    <p:sldLayoutId id="2147485137" r:id="rId12"/>
    <p:sldLayoutId id="2147485138" r:id="rId13"/>
    <p:sldLayoutId id="2147485139" r:id="rId14"/>
    <p:sldLayoutId id="2147485140" r:id="rId15"/>
    <p:sldLayoutId id="2147485141" r:id="rId16"/>
    <p:sldLayoutId id="2147485142" r:id="rId17"/>
    <p:sldLayoutId id="2147485143" r:id="rId18"/>
    <p:sldLayoutId id="2147485144" r:id="rId19"/>
    <p:sldLayoutId id="2147485145" r:id="rId20"/>
    <p:sldLayoutId id="2147485146" r:id="rId21"/>
    <p:sldLayoutId id="2147485147" r:id="rId22"/>
    <p:sldLayoutId id="2147485148" r:id="rId23"/>
    <p:sldLayoutId id="2147485149" r:id="rId24"/>
    <p:sldLayoutId id="2147485150" r:id="rId25"/>
    <p:sldLayoutId id="2147485151" r:id="rId26"/>
    <p:sldLayoutId id="2147485152" r:id="rId27"/>
    <p:sldLayoutId id="2147485153" r:id="rId28"/>
    <p:sldLayoutId id="2147485154" r:id="rId29"/>
    <p:sldLayoutId id="2147485155" r:id="rId30"/>
    <p:sldLayoutId id="2147485156" r:id="rId31"/>
    <p:sldLayoutId id="214748515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aka.ms/DATA20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990185249"/>
      </p:ext>
    </p:extLst>
  </p:cSld>
  <p:clrMap bg1="lt1" tx1="dk1" bg2="lt2" tx2="dk2" accent1="accent1" accent2="accent2" accent3="accent3" accent4="accent4" accent5="accent5" accent6="accent6" hlink="hlink" folHlink="folHlink"/>
  <p:sldLayoutIdLst>
    <p:sldLayoutId id="2147485159" r:id="rId1"/>
    <p:sldLayoutId id="2147485160" r:id="rId2"/>
    <p:sldLayoutId id="2147485161" r:id="rId3"/>
    <p:sldLayoutId id="2147485162" r:id="rId4"/>
    <p:sldLayoutId id="2147485163" r:id="rId5"/>
    <p:sldLayoutId id="2147485164" r:id="rId6"/>
    <p:sldLayoutId id="2147485165" r:id="rId7"/>
    <p:sldLayoutId id="2147485166" r:id="rId8"/>
    <p:sldLayoutId id="2147485167" r:id="rId9"/>
    <p:sldLayoutId id="2147485168" r:id="rId10"/>
    <p:sldLayoutId id="2147485169" r:id="rId11"/>
    <p:sldLayoutId id="2147485170" r:id="rId12"/>
    <p:sldLayoutId id="2147485171" r:id="rId13"/>
    <p:sldLayoutId id="2147485172" r:id="rId14"/>
    <p:sldLayoutId id="2147485173" r:id="rId15"/>
    <p:sldLayoutId id="2147485174" r:id="rId16"/>
    <p:sldLayoutId id="2147485175" r:id="rId17"/>
    <p:sldLayoutId id="2147485176" r:id="rId18"/>
    <p:sldLayoutId id="2147485177" r:id="rId19"/>
    <p:sldLayoutId id="2147485178" r:id="rId20"/>
    <p:sldLayoutId id="2147485179" r:id="rId21"/>
    <p:sldLayoutId id="2147485180" r:id="rId22"/>
    <p:sldLayoutId id="2147485181" r:id="rId23"/>
    <p:sldLayoutId id="2147485182" r:id="rId24"/>
    <p:sldLayoutId id="2147485183" r:id="rId25"/>
    <p:sldLayoutId id="2147485184" r:id="rId26"/>
    <p:sldLayoutId id="2147485185" r:id="rId27"/>
    <p:sldLayoutId id="2147485186" r:id="rId28"/>
    <p:sldLayoutId id="2147485187" r:id="rId29"/>
    <p:sldLayoutId id="2147485188" r:id="rId30"/>
    <p:sldLayoutId id="2147485189" r:id="rId31"/>
    <p:sldLayoutId id="2147485190" r:id="rId32"/>
    <p:sldLayoutId id="2147485191"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aka.ms/DATA20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MSIgnite</a:t>
            </a:r>
            <a:endParaRPr lang="en-US" dirty="0">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
        <p:nvSpPr>
          <p:cNvPr id="6" name="Text Placeholder 4">
            <a:extLst>
              <a:ext uri="{FF2B5EF4-FFF2-40B4-BE49-F238E27FC236}">
                <a16:creationId xmlns:a16="http://schemas.microsoft.com/office/drawing/2014/main" id="{CA5854B4-2F26-C746-ABC3-0345F17C4057}"/>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aka.ms/DATA20</a:t>
            </a:r>
          </a:p>
        </p:txBody>
      </p:sp>
      <p:sp>
        <p:nvSpPr>
          <p:cNvPr id="7" name="Text Placeholder 4">
            <a:extLst>
              <a:ext uri="{FF2B5EF4-FFF2-40B4-BE49-F238E27FC236}">
                <a16:creationId xmlns:a16="http://schemas.microsoft.com/office/drawing/2014/main" id="{6AE7AA7C-AF61-5B49-8D5E-4DBF36231860}"/>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2013079807"/>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887" r:id="rId21"/>
    <p:sldLayoutId id="2147484888" r:id="rId22"/>
    <p:sldLayoutId id="2147484889" r:id="rId23"/>
    <p:sldLayoutId id="2147484890" r:id="rId24"/>
    <p:sldLayoutId id="2147484891" r:id="rId25"/>
    <p:sldLayoutId id="2147484892" r:id="rId26"/>
    <p:sldLayoutId id="2147484893" r:id="rId27"/>
    <p:sldLayoutId id="2147484894" r:id="rId28"/>
    <p:sldLayoutId id="2147484895" r:id="rId29"/>
    <p:sldLayoutId id="2147484896" r:id="rId30"/>
    <p:sldLayoutId id="2147484897" r:id="rId31"/>
    <p:sldLayoutId id="2147484898"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0ACA90D2-35C8-4B44-A7C4-D1B4BCD056E7}"/>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aka.ms/DATA20</a:t>
            </a:r>
          </a:p>
        </p:txBody>
      </p:sp>
      <p:sp>
        <p:nvSpPr>
          <p:cNvPr id="50" name="Text Placeholder 4">
            <a:extLst>
              <a:ext uri="{FF2B5EF4-FFF2-40B4-BE49-F238E27FC236}">
                <a16:creationId xmlns:a16="http://schemas.microsoft.com/office/drawing/2014/main" id="{49C71551-80CA-0741-94A3-3D0C549CA756}"/>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2005763800"/>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 id="2147484920" r:id="rId21"/>
    <p:sldLayoutId id="2147484921" r:id="rId22"/>
    <p:sldLayoutId id="2147484922" r:id="rId23"/>
    <p:sldLayoutId id="2147484923" r:id="rId24"/>
    <p:sldLayoutId id="2147484924" r:id="rId25"/>
    <p:sldLayoutId id="2147484925" r:id="rId26"/>
    <p:sldLayoutId id="2147484926" r:id="rId27"/>
    <p:sldLayoutId id="2147484927" r:id="rId28"/>
    <p:sldLayoutId id="2147484928" r:id="rId29"/>
    <p:sldLayoutId id="2147484929" r:id="rId30"/>
    <p:sldLayoutId id="2147484930" r:id="rId31"/>
    <p:sldLayoutId id="2147484931" r:id="rId32"/>
    <p:sldLayoutId id="214748493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4">
            <a:extLst>
              <a:ext uri="{FF2B5EF4-FFF2-40B4-BE49-F238E27FC236}">
                <a16:creationId xmlns:a16="http://schemas.microsoft.com/office/drawing/2014/main" id="{A9238B4D-6C7A-BD4F-AAEA-5AA5013D23A7}"/>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aka.ms/DATA20</a:t>
            </a:r>
          </a:p>
        </p:txBody>
      </p:sp>
      <p:sp>
        <p:nvSpPr>
          <p:cNvPr id="50" name="Text Placeholder 4">
            <a:extLst>
              <a:ext uri="{FF2B5EF4-FFF2-40B4-BE49-F238E27FC236}">
                <a16:creationId xmlns:a16="http://schemas.microsoft.com/office/drawing/2014/main" id="{191F4293-D509-594C-B155-3AD398442A5F}"/>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1115884544"/>
      </p:ext>
    </p:extLst>
  </p:cSld>
  <p:clrMap bg1="lt1" tx1="dk1" bg2="lt2" tx2="dk2" accent1="accent1" accent2="accent2" accent3="accent3" accent4="accent4" accent5="accent5" accent6="accent6" hlink="hlink" folHlink="folHlink"/>
  <p:sldLayoutIdLst>
    <p:sldLayoutId id="2147484934" r:id="rId1"/>
    <p:sldLayoutId id="2147484935" r:id="rId2"/>
    <p:sldLayoutId id="2147484936" r:id="rId3"/>
    <p:sldLayoutId id="2147484937" r:id="rId4"/>
    <p:sldLayoutId id="2147484938" r:id="rId5"/>
    <p:sldLayoutId id="2147484939" r:id="rId6"/>
    <p:sldLayoutId id="2147484940" r:id="rId7"/>
    <p:sldLayoutId id="2147484941" r:id="rId8"/>
    <p:sldLayoutId id="2147484942" r:id="rId9"/>
    <p:sldLayoutId id="2147484943" r:id="rId10"/>
    <p:sldLayoutId id="2147484944" r:id="rId11"/>
    <p:sldLayoutId id="2147484945" r:id="rId12"/>
    <p:sldLayoutId id="2147484946" r:id="rId13"/>
    <p:sldLayoutId id="2147484947" r:id="rId14"/>
    <p:sldLayoutId id="2147484948" r:id="rId15"/>
    <p:sldLayoutId id="2147484949" r:id="rId16"/>
    <p:sldLayoutId id="2147484950" r:id="rId17"/>
    <p:sldLayoutId id="2147484951" r:id="rId18"/>
    <p:sldLayoutId id="2147484952" r:id="rId19"/>
    <p:sldLayoutId id="2147484953" r:id="rId20"/>
    <p:sldLayoutId id="2147484954" r:id="rId21"/>
    <p:sldLayoutId id="2147484955" r:id="rId22"/>
    <p:sldLayoutId id="2147484956" r:id="rId23"/>
    <p:sldLayoutId id="2147484957" r:id="rId24"/>
    <p:sldLayoutId id="2147484959" r:id="rId25"/>
    <p:sldLayoutId id="2147484960"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MSIgniteTheTour</a:t>
            </a:r>
            <a:endParaRPr lang="en-US" dirty="0">
              <a:solidFill>
                <a:schemeClr val="bg1"/>
              </a:solidFill>
            </a:endParaRPr>
          </a:p>
        </p:txBody>
      </p:sp>
    </p:spTree>
    <p:extLst>
      <p:ext uri="{BB962C8B-B14F-4D97-AF65-F5344CB8AC3E}">
        <p14:creationId xmlns:p14="http://schemas.microsoft.com/office/powerpoint/2010/main" val="2751026163"/>
      </p:ext>
    </p:extLst>
  </p:cSld>
  <p:clrMap bg1="lt1" tx1="dk1" bg2="lt2" tx2="dk2" accent1="accent1" accent2="accent2" accent3="accent3" accent4="accent4" accent5="accent5" accent6="accent6" hlink="hlink" folHlink="folHlink"/>
  <p:sldLayoutIdLst>
    <p:sldLayoutId id="214748496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aka.ms/DATA20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564309613"/>
      </p:ext>
    </p:extLst>
  </p:cSld>
  <p:clrMap bg1="lt1" tx1="dk1" bg2="lt2" tx2="dk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 id="2147484968" r:id="rId5"/>
    <p:sldLayoutId id="2147484969" r:id="rId6"/>
    <p:sldLayoutId id="2147484970" r:id="rId7"/>
    <p:sldLayoutId id="2147484971" r:id="rId8"/>
    <p:sldLayoutId id="2147484972" r:id="rId9"/>
    <p:sldLayoutId id="2147484973" r:id="rId10"/>
    <p:sldLayoutId id="2147484974" r:id="rId11"/>
    <p:sldLayoutId id="2147484975" r:id="rId12"/>
    <p:sldLayoutId id="2147484976" r:id="rId13"/>
    <p:sldLayoutId id="2147484977" r:id="rId14"/>
    <p:sldLayoutId id="2147484978" r:id="rId15"/>
    <p:sldLayoutId id="2147484979" r:id="rId16"/>
    <p:sldLayoutId id="2147484980" r:id="rId17"/>
    <p:sldLayoutId id="2147484981" r:id="rId18"/>
    <p:sldLayoutId id="2147484982" r:id="rId19"/>
    <p:sldLayoutId id="2147484983" r:id="rId20"/>
    <p:sldLayoutId id="2147484984" r:id="rId21"/>
    <p:sldLayoutId id="2147484985" r:id="rId22"/>
    <p:sldLayoutId id="2147484986" r:id="rId23"/>
    <p:sldLayoutId id="2147484987" r:id="rId24"/>
    <p:sldLayoutId id="2147484988" r:id="rId25"/>
    <p:sldLayoutId id="2147484989" r:id="rId26"/>
    <p:sldLayoutId id="2147484990" r:id="rId27"/>
    <p:sldLayoutId id="2147484991" r:id="rId28"/>
    <p:sldLayoutId id="2147484992" r:id="rId29"/>
    <p:sldLayoutId id="2147484993" r:id="rId30"/>
    <p:sldLayoutId id="2147484994" r:id="rId31"/>
    <p:sldLayoutId id="214748499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C75164F0-E487-DB42-AD53-50072566F53D}"/>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2618857973"/>
      </p:ext>
    </p:extLst>
  </p:cSld>
  <p:clrMap bg1="lt1" tx1="dk1" bg2="lt2" tx2="dk2" accent1="accent1" accent2="accent2" accent3="accent3" accent4="accent4" accent5="accent5" accent6="accent6" hlink="hlink" folHlink="folHlink"/>
  <p:sldLayoutIdLst>
    <p:sldLayoutId id="2147484997" r:id="rId1"/>
    <p:sldLayoutId id="2147484998" r:id="rId2"/>
    <p:sldLayoutId id="2147484999" r:id="rId3"/>
    <p:sldLayoutId id="2147485000" r:id="rId4"/>
    <p:sldLayoutId id="2147485001" r:id="rId5"/>
    <p:sldLayoutId id="2147485002" r:id="rId6"/>
    <p:sldLayoutId id="2147485003" r:id="rId7"/>
    <p:sldLayoutId id="2147485004" r:id="rId8"/>
    <p:sldLayoutId id="2147485005" r:id="rId9"/>
    <p:sldLayoutId id="2147485006" r:id="rId10"/>
    <p:sldLayoutId id="2147485007" r:id="rId11"/>
    <p:sldLayoutId id="2147485008" r:id="rId12"/>
    <p:sldLayoutId id="2147485009" r:id="rId13"/>
    <p:sldLayoutId id="2147485010" r:id="rId14"/>
    <p:sldLayoutId id="2147485011" r:id="rId15"/>
    <p:sldLayoutId id="2147485012" r:id="rId16"/>
    <p:sldLayoutId id="2147485013" r:id="rId17"/>
    <p:sldLayoutId id="2147485014" r:id="rId18"/>
    <p:sldLayoutId id="2147485015" r:id="rId19"/>
    <p:sldLayoutId id="2147485016" r:id="rId20"/>
    <p:sldLayoutId id="2147485017" r:id="rId21"/>
    <p:sldLayoutId id="2147485018" r:id="rId22"/>
    <p:sldLayoutId id="2147485019" r:id="rId23"/>
    <p:sldLayoutId id="2147485020" r:id="rId24"/>
    <p:sldLayoutId id="2147485021" r:id="rId25"/>
    <p:sldLayoutId id="2147485022" r:id="rId26"/>
    <p:sldLayoutId id="2147485023" r:id="rId27"/>
    <p:sldLayoutId id="2147485024" r:id="rId28"/>
    <p:sldLayoutId id="2147485025" r:id="rId29"/>
    <p:sldLayoutId id="2147485026" r:id="rId30"/>
    <p:sldLayoutId id="2147485027" r:id="rId31"/>
    <p:sldLayoutId id="2147485028" r:id="rId32"/>
    <p:sldLayoutId id="214748502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75861585"/>
      </p:ext>
    </p:extLst>
  </p:cSld>
  <p:clrMap bg1="lt1" tx1="dk1" bg2="lt2" tx2="dk2" accent1="accent1" accent2="accent2" accent3="accent3" accent4="accent4" accent5="accent5" accent6="accent6" hlink="hlink" folHlink="folHlink"/>
  <p:sldLayoutIdLst>
    <p:sldLayoutId id="2147485100" r:id="rId1"/>
    <p:sldLayoutId id="2147485101" r:id="rId2"/>
    <p:sldLayoutId id="2147485102" r:id="rId3"/>
    <p:sldLayoutId id="2147485103" r:id="rId4"/>
    <p:sldLayoutId id="2147485104" r:id="rId5"/>
    <p:sldLayoutId id="2147485105" r:id="rId6"/>
    <p:sldLayoutId id="2147485106" r:id="rId7"/>
    <p:sldLayoutId id="2147485107" r:id="rId8"/>
    <p:sldLayoutId id="2147485108" r:id="rId9"/>
    <p:sldLayoutId id="2147485109" r:id="rId10"/>
    <p:sldLayoutId id="2147485110" r:id="rId11"/>
    <p:sldLayoutId id="2147485111" r:id="rId12"/>
    <p:sldLayoutId id="2147485112" r:id="rId13"/>
    <p:sldLayoutId id="2147485113" r:id="rId14"/>
    <p:sldLayoutId id="2147485114" r:id="rId15"/>
    <p:sldLayoutId id="2147485115" r:id="rId16"/>
    <p:sldLayoutId id="2147485116" r:id="rId17"/>
    <p:sldLayoutId id="2147485117" r:id="rId18"/>
    <p:sldLayoutId id="2147485118" r:id="rId19"/>
    <p:sldLayoutId id="2147485119" r:id="rId20"/>
    <p:sldLayoutId id="2147485120" r:id="rId21"/>
    <p:sldLayoutId id="2147485121" r:id="rId22"/>
    <p:sldLayoutId id="2147485122" r:id="rId23"/>
    <p:sldLayoutId id="2147485123" r:id="rId24"/>
    <p:sldLayoutId id="2147485124" r:id="rId25"/>
    <p:sldLayoutId id="2147485091" r:id="rId26"/>
    <p:sldLayoutId id="2147485092" r:id="rId27"/>
    <p:sldLayoutId id="2147485093" r:id="rId28"/>
    <p:sldLayoutId id="2147485094" r:id="rId29"/>
    <p:sldLayoutId id="2147485095" r:id="rId30"/>
    <p:sldLayoutId id="214748509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4.png"/><Relationship Id="rId2" Type="http://schemas.openxmlformats.org/officeDocument/2006/relationships/slideLayout" Target="../slideLayouts/slideLayout158.xml"/><Relationship Id="rId1" Type="http://schemas.openxmlformats.org/officeDocument/2006/relationships/tags" Target="../tags/tag2.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6.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2.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2.xml"/><Relationship Id="rId1" Type="http://schemas.openxmlformats.org/officeDocument/2006/relationships/tags" Target="../tags/tag3.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4.xml"/><Relationship Id="rId1" Type="http://schemas.openxmlformats.org/officeDocument/2006/relationships/tags" Target="../tags/tag4.xml"/><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87.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7.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solidFill>
            <a:srgbClr val="ED7D31"/>
          </a:solidFill>
        </p:spPr>
        <p:txBody>
          <a:bodyPr/>
          <a:lstStyle/>
          <a:p>
            <a:endParaRPr lang="en-US" dirty="0"/>
          </a:p>
        </p:txBody>
      </p:sp>
      <p:sp>
        <p:nvSpPr>
          <p:cNvPr id="5" name="Text Placeholder 5">
            <a:extLst>
              <a:ext uri="{FF2B5EF4-FFF2-40B4-BE49-F238E27FC236}">
                <a16:creationId xmlns:a16="http://schemas.microsoft.com/office/drawing/2014/main" id="{4A50B3E1-F33E-C54E-8D57-DF4E3A4704CE}"/>
              </a:ext>
            </a:extLst>
          </p:cNvPr>
          <p:cNvSpPr txBox="1">
            <a:spLocks/>
          </p:cNvSpPr>
          <p:nvPr/>
        </p:nvSpPr>
        <p:spPr bwMode="white">
          <a:xfrm>
            <a:off x="584200" y="2153331"/>
            <a:ext cx="11018838" cy="18835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What is Azure Data Factory (ADF)</a:t>
            </a:r>
          </a:p>
          <a:p>
            <a:r>
              <a:rPr lang="en-US" i="1" dirty="0"/>
              <a:t>Ingesting data with ADF</a:t>
            </a:r>
          </a:p>
          <a:p>
            <a:r>
              <a:rPr lang="en-US" i="1" dirty="0"/>
              <a:t>Monitoring data with ADF</a:t>
            </a:r>
          </a:p>
        </p:txBody>
      </p:sp>
      <p:sp>
        <p:nvSpPr>
          <p:cNvPr id="4" name="Title 3"/>
          <p:cNvSpPr>
            <a:spLocks noGrp="1"/>
          </p:cNvSpPr>
          <p:nvPr>
            <p:ph type="title"/>
          </p:nvPr>
        </p:nvSpPr>
        <p:spPr>
          <a:xfrm>
            <a:off x="588263" y="457200"/>
            <a:ext cx="11018520" cy="492443"/>
          </a:xfrm>
        </p:spPr>
        <p:txBody>
          <a:bodyPr/>
          <a:lstStyle/>
          <a:p>
            <a:r>
              <a:rPr lang="en-US" sz="3200" dirty="0">
                <a:latin typeface="Segoe UI"/>
                <a:cs typeface="Segoe UI"/>
              </a:rPr>
              <a:t>Internal Presenter Notes: What Attendees Should Take Away</a:t>
            </a:r>
          </a:p>
        </p:txBody>
      </p:sp>
    </p:spTree>
    <p:extLst>
      <p:ext uri="{BB962C8B-B14F-4D97-AF65-F5344CB8AC3E}">
        <p14:creationId xmlns:p14="http://schemas.microsoft.com/office/powerpoint/2010/main" val="2844493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the dependencies between the following Azure Data Factory Components, including:&#10;&#10;Datasets&#10;Activity&#10;Pipelines&#10;Linked Services">
            <a:extLst>
              <a:ext uri="{FF2B5EF4-FFF2-40B4-BE49-F238E27FC236}">
                <a16:creationId xmlns:a16="http://schemas.microsoft.com/office/drawing/2014/main" id="{11FE2BA2-8CD0-4F3C-8DD4-5430CEA47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16" y="2152293"/>
            <a:ext cx="10751767" cy="3400367"/>
          </a:xfrm>
          <a:prstGeom prst="rect">
            <a:avLst/>
          </a:prstGeom>
        </p:spPr>
      </p:pic>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GB" dirty="0"/>
              <a:t>Component dependencies</a:t>
            </a:r>
          </a:p>
        </p:txBody>
      </p:sp>
    </p:spTree>
    <p:extLst>
      <p:ext uri="{BB962C8B-B14F-4D97-AF65-F5344CB8AC3E}">
        <p14:creationId xmlns:p14="http://schemas.microsoft.com/office/powerpoint/2010/main" val="20219691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dirty="0">
                <a:cs typeface="Segoe UI"/>
              </a:rPr>
              <a:t>Ingesting data</a:t>
            </a:r>
          </a:p>
        </p:txBody>
      </p:sp>
    </p:spTree>
    <p:extLst>
      <p:ext uri="{BB962C8B-B14F-4D97-AF65-F5344CB8AC3E}">
        <p14:creationId xmlns:p14="http://schemas.microsoft.com/office/powerpoint/2010/main" val="30644825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descr="A solution architecture diagram of a Modern Data Warehouse">
            <a:extLst>
              <a:ext uri="{FF2B5EF4-FFF2-40B4-BE49-F238E27FC236}">
                <a16:creationId xmlns:a16="http://schemas.microsoft.com/office/drawing/2014/main" id="{541A4D05-1BF3-45A8-A77E-EA3A9FF26AFE}"/>
              </a:ext>
            </a:extLst>
          </p:cNvPr>
          <p:cNvGrpSpPr/>
          <p:nvPr/>
        </p:nvGrpSpPr>
        <p:grpSpPr>
          <a:xfrm>
            <a:off x="272553" y="1310865"/>
            <a:ext cx="11470141" cy="4929803"/>
            <a:chOff x="272553" y="1310865"/>
            <a:chExt cx="11470141" cy="4929803"/>
          </a:xfrm>
        </p:grpSpPr>
        <p:sp>
          <p:nvSpPr>
            <p:cNvPr id="657" name="Rectangle: Rounded Corners 497">
              <a:extLst>
                <a:ext uri="{FF2B5EF4-FFF2-40B4-BE49-F238E27FC236}">
                  <a16:creationId xmlns:a16="http://schemas.microsoft.com/office/drawing/2014/main" id="{51A0D7B8-E0F1-4804-A0AF-74736929EA35}"/>
                </a:ext>
                <a:ext uri="{C183D7F6-B498-43B3-948B-1728B52AA6E4}">
                  <adec:decorative xmlns:adec="http://schemas.microsoft.com/office/drawing/2017/decorative" val="1"/>
                </a:ext>
              </a:extLst>
            </p:cNvPr>
            <p:cNvSpPr/>
            <p:nvPr/>
          </p:nvSpPr>
          <p:spPr bwMode="auto">
            <a:xfrm>
              <a:off x="6098618" y="3155358"/>
              <a:ext cx="103891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2" name="Rectangle: Rounded Corners 528">
              <a:extLst>
                <a:ext uri="{FF2B5EF4-FFF2-40B4-BE49-F238E27FC236}">
                  <a16:creationId xmlns:a16="http://schemas.microsoft.com/office/drawing/2014/main" id="{CDF4FE5F-27EF-46CC-BDDF-53178D374EDE}"/>
                </a:ext>
                <a:ext uri="{C183D7F6-B498-43B3-948B-1728B52AA6E4}">
                  <adec:decorative xmlns:adec="http://schemas.microsoft.com/office/drawing/2017/decorative" val="1"/>
                </a:ext>
              </a:extLst>
            </p:cNvPr>
            <p:cNvSpPr/>
            <p:nvPr/>
          </p:nvSpPr>
          <p:spPr bwMode="auto">
            <a:xfrm>
              <a:off x="2977984" y="3195665"/>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043810" y="2938145"/>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ingestion</a:t>
              </a:r>
            </a:p>
          </p:txBody>
        </p:sp>
        <p:sp>
          <p:nvSpPr>
            <p:cNvPr id="173" name="Rectangle 172">
              <a:extLst>
                <a:ext uri="{FF2B5EF4-FFF2-40B4-BE49-F238E27FC236}">
                  <a16:creationId xmlns:a16="http://schemas.microsoft.com/office/drawing/2014/main" id="{F815E56E-83A2-4DDA-8B20-800B4C649FBD}"/>
                </a:ext>
              </a:extLst>
            </p:cNvPr>
            <p:cNvSpPr/>
            <p:nvPr/>
          </p:nvSpPr>
          <p:spPr>
            <a:xfrm>
              <a:off x="4289617" y="3147591"/>
              <a:ext cx="1020687"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flat files</a:t>
              </a:r>
            </a:p>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into data lake on a schedule</a:t>
              </a:r>
            </a:p>
          </p:txBody>
        </p:sp>
        <p:sp>
          <p:nvSpPr>
            <p:cNvPr id="73" name="TextBox 72">
              <a:extLst>
                <a:ext uri="{FF2B5EF4-FFF2-40B4-BE49-F238E27FC236}">
                  <a16:creationId xmlns:a16="http://schemas.microsoft.com/office/drawing/2014/main" id="{38F72D59-90D1-40AB-968E-9C182454D162}"/>
                </a:ext>
              </a:extLst>
            </p:cNvPr>
            <p:cNvSpPr txBox="1"/>
            <p:nvPr/>
          </p:nvSpPr>
          <p:spPr>
            <a:xfrm>
              <a:off x="6228098" y="291244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storage</a:t>
              </a:r>
            </a:p>
          </p:txBody>
        </p:sp>
        <p:sp>
          <p:nvSpPr>
            <p:cNvPr id="74" name="TextBox 73">
              <a:extLst>
                <a:ext uri="{FF2B5EF4-FFF2-40B4-BE49-F238E27FC236}">
                  <a16:creationId xmlns:a16="http://schemas.microsoft.com/office/drawing/2014/main" id="{C4A319EB-C638-4C13-9B03-F1E9568604B1}"/>
                </a:ext>
              </a:extLst>
            </p:cNvPr>
            <p:cNvSpPr txBox="1"/>
            <p:nvPr/>
          </p:nvSpPr>
          <p:spPr>
            <a:xfrm>
              <a:off x="3065628" y="6116018"/>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 Transactional storage</a:t>
              </a:r>
            </a:p>
          </p:txBody>
        </p:sp>
        <p:sp>
          <p:nvSpPr>
            <p:cNvPr id="75" name="Rectangle: Rounded Corners 524">
              <a:extLst>
                <a:ext uri="{FF2B5EF4-FFF2-40B4-BE49-F238E27FC236}">
                  <a16:creationId xmlns:a16="http://schemas.microsoft.com/office/drawing/2014/main" id="{9B4B238D-69E7-4BE3-8535-880F58834781}"/>
                </a:ext>
              </a:extLst>
            </p:cNvPr>
            <p:cNvSpPr/>
            <p:nvPr/>
          </p:nvSpPr>
          <p:spPr bwMode="auto">
            <a:xfrm>
              <a:off x="2591472" y="5004823"/>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77" name="Straight Arrow Connector 76">
              <a:extLst>
                <a:ext uri="{FF2B5EF4-FFF2-40B4-BE49-F238E27FC236}">
                  <a16:creationId xmlns:a16="http://schemas.microsoft.com/office/drawing/2014/main" id="{EB67114C-D97A-4AC1-8955-5F6BFDF1FDF3}"/>
                </a:ext>
              </a:extLst>
            </p:cNvPr>
            <p:cNvCxnSpPr>
              <a:cxnSpLocks/>
            </p:cNvCxnSpPr>
            <p:nvPr/>
          </p:nvCxnSpPr>
          <p:spPr>
            <a:xfrm>
              <a:off x="1614369" y="5515579"/>
              <a:ext cx="972077" cy="0"/>
            </a:xfrm>
            <a:prstGeom prst="straightConnector1">
              <a:avLst/>
            </a:prstGeom>
            <a:noFill/>
            <a:ln w="19050" cap="flat" cmpd="sng" algn="ctr">
              <a:solidFill>
                <a:schemeClr val="tx1"/>
              </a:solidFill>
              <a:prstDash val="sysDot"/>
              <a:headEnd type="none"/>
              <a:tailEnd type="arrow" w="lg" len="med"/>
            </a:ln>
            <a:effectLst/>
          </p:spPr>
        </p:cxnSp>
        <p:sp>
          <p:nvSpPr>
            <p:cNvPr id="82" name="Rectangle 81">
              <a:extLst>
                <a:ext uri="{FF2B5EF4-FFF2-40B4-BE49-F238E27FC236}">
                  <a16:creationId xmlns:a16="http://schemas.microsoft.com/office/drawing/2014/main" id="{E04322E9-C07A-4537-8617-8BF0D8E2C51A}"/>
                </a:ext>
              </a:extLst>
            </p:cNvPr>
            <p:cNvSpPr/>
            <p:nvPr/>
          </p:nvSpPr>
          <p:spPr>
            <a:xfrm>
              <a:off x="1462123" y="5544945"/>
              <a:ext cx="1045319" cy="6463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 manage their transactional data directly</a:t>
              </a:r>
            </a:p>
          </p:txBody>
        </p:sp>
        <p:cxnSp>
          <p:nvCxnSpPr>
            <p:cNvPr id="83" name="Connector: Elbow 544">
              <a:extLst>
                <a:ext uri="{FF2B5EF4-FFF2-40B4-BE49-F238E27FC236}">
                  <a16:creationId xmlns:a16="http://schemas.microsoft.com/office/drawing/2014/main" id="{3920FA68-5AA7-4B4F-8E89-D0B3650AA487}"/>
                </a:ext>
              </a:extLst>
            </p:cNvPr>
            <p:cNvCxnSpPr>
              <a:cxnSpLocks/>
              <a:stCxn id="85" idx="3"/>
            </p:cNvCxnSpPr>
            <p:nvPr/>
          </p:nvCxnSpPr>
          <p:spPr>
            <a:xfrm>
              <a:off x="8748898" y="2021905"/>
              <a:ext cx="559037" cy="985900"/>
            </a:xfrm>
            <a:prstGeom prst="bentConnector2">
              <a:avLst/>
            </a:prstGeom>
            <a:noFill/>
            <a:ln w="19050" cap="flat" cmpd="sng" algn="ctr">
              <a:solidFill>
                <a:schemeClr val="tx1"/>
              </a:solidFill>
              <a:prstDash val="sysDot"/>
              <a:headEnd type="none"/>
              <a:tailEnd type="arrow" w="lg" len="med"/>
            </a:ln>
            <a:effectLst/>
          </p:spPr>
        </p:cxnSp>
        <p:sp>
          <p:nvSpPr>
            <p:cNvPr id="84" name="TextBox 83">
              <a:extLst>
                <a:ext uri="{FF2B5EF4-FFF2-40B4-BE49-F238E27FC236}">
                  <a16:creationId xmlns:a16="http://schemas.microsoft.com/office/drawing/2014/main" id="{828423C4-F757-41DB-9820-8118AEC8AAFB}"/>
                </a:ext>
              </a:extLst>
            </p:cNvPr>
            <p:cNvSpPr txBox="1"/>
            <p:nvPr/>
          </p:nvSpPr>
          <p:spPr>
            <a:xfrm>
              <a:off x="6814826" y="1310865"/>
              <a:ext cx="2080953" cy="291747"/>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preparation</a:t>
              </a:r>
            </a:p>
          </p:txBody>
        </p:sp>
        <p:sp>
          <p:nvSpPr>
            <p:cNvPr id="85" name="Rectangle: Rounded Corners 498">
              <a:extLst>
                <a:ext uri="{FF2B5EF4-FFF2-40B4-BE49-F238E27FC236}">
                  <a16:creationId xmlns:a16="http://schemas.microsoft.com/office/drawing/2014/main" id="{8C0E8DDF-895E-4115-B7B7-339A25AD897A}"/>
                </a:ext>
              </a:extLst>
            </p:cNvPr>
            <p:cNvSpPr/>
            <p:nvPr/>
          </p:nvSpPr>
          <p:spPr bwMode="auto">
            <a:xfrm>
              <a:off x="6961708" y="1558197"/>
              <a:ext cx="1787190" cy="927415"/>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90" name="Rectangle 89">
              <a:extLst>
                <a:ext uri="{FF2B5EF4-FFF2-40B4-BE49-F238E27FC236}">
                  <a16:creationId xmlns:a16="http://schemas.microsoft.com/office/drawing/2014/main" id="{390F73FF-8CC6-4554-9001-492D129E08D5}"/>
                </a:ext>
              </a:extLst>
            </p:cNvPr>
            <p:cNvSpPr/>
            <p:nvPr/>
          </p:nvSpPr>
          <p:spPr>
            <a:xfrm>
              <a:off x="5667986" y="1704877"/>
              <a:ext cx="1213283"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Read data from files using DBFS</a:t>
              </a:r>
            </a:p>
          </p:txBody>
        </p:sp>
        <p:sp>
          <p:nvSpPr>
            <p:cNvPr id="91" name="Rectangle 90">
              <a:extLst>
                <a:ext uri="{FF2B5EF4-FFF2-40B4-BE49-F238E27FC236}">
                  <a16:creationId xmlns:a16="http://schemas.microsoft.com/office/drawing/2014/main" id="{1E7096E0-BB48-461F-85D8-6D084696E3F2}"/>
                </a:ext>
              </a:extLst>
            </p:cNvPr>
            <p:cNvSpPr/>
            <p:nvPr/>
          </p:nvSpPr>
          <p:spPr>
            <a:xfrm>
              <a:off x="4114248" y="5571398"/>
              <a:ext cx="1060158"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Extract and transform relational data</a:t>
              </a:r>
            </a:p>
          </p:txBody>
        </p:sp>
        <p:sp>
          <p:nvSpPr>
            <p:cNvPr id="92" name="Rectangle 91">
              <a:extLst>
                <a:ext uri="{FF2B5EF4-FFF2-40B4-BE49-F238E27FC236}">
                  <a16:creationId xmlns:a16="http://schemas.microsoft.com/office/drawing/2014/main" id="{6713F881-1534-44C4-8494-CCC98C8E1C5B}"/>
                </a:ext>
              </a:extLst>
            </p:cNvPr>
            <p:cNvSpPr/>
            <p:nvPr/>
          </p:nvSpPr>
          <p:spPr>
            <a:xfrm>
              <a:off x="7443125" y="3725286"/>
              <a:ext cx="917344" cy="369332"/>
            </a:xfrm>
            <a:prstGeom prst="rect">
              <a:avLst/>
            </a:prstGeom>
          </p:spPr>
          <p:txBody>
            <a:bodyPr wrap="squar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into SQL DW tables</a:t>
              </a:r>
            </a:p>
          </p:txBody>
        </p:sp>
        <p:sp>
          <p:nvSpPr>
            <p:cNvPr id="96" name="Rectangle: Rounded Corners 528">
              <a:extLst>
                <a:ext uri="{FF2B5EF4-FFF2-40B4-BE49-F238E27FC236}">
                  <a16:creationId xmlns:a16="http://schemas.microsoft.com/office/drawing/2014/main" id="{CDF4FE5F-27EF-46CC-BDDF-53178D374EDE}"/>
                </a:ext>
              </a:extLst>
            </p:cNvPr>
            <p:cNvSpPr/>
            <p:nvPr/>
          </p:nvSpPr>
          <p:spPr bwMode="auto">
            <a:xfrm>
              <a:off x="5304974" y="4986568"/>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97" name="TextBox 96">
              <a:extLst>
                <a:ext uri="{FF2B5EF4-FFF2-40B4-BE49-F238E27FC236}">
                  <a16:creationId xmlns:a16="http://schemas.microsoft.com/office/drawing/2014/main" id="{96B76400-CC6D-41A0-89A8-1F7AA6077986}"/>
                </a:ext>
              </a:extLst>
            </p:cNvPr>
            <p:cNvSpPr txBox="1"/>
            <p:nvPr/>
          </p:nvSpPr>
          <p:spPr>
            <a:xfrm>
              <a:off x="5347720" y="6112110"/>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prep. </a:t>
              </a:r>
            </a:p>
          </p:txBody>
        </p:sp>
        <p:cxnSp>
          <p:nvCxnSpPr>
            <p:cNvPr id="104" name="Straight Arrow Connector 103">
              <a:extLst>
                <a:ext uri="{FF2B5EF4-FFF2-40B4-BE49-F238E27FC236}">
                  <a16:creationId xmlns:a16="http://schemas.microsoft.com/office/drawing/2014/main" id="{EB67114C-D97A-4AC1-8955-5F6BFDF1FDF3}"/>
                </a:ext>
              </a:extLst>
            </p:cNvPr>
            <p:cNvCxnSpPr>
              <a:cxnSpLocks/>
              <a:endCxn id="96" idx="1"/>
            </p:cNvCxnSpPr>
            <p:nvPr/>
          </p:nvCxnSpPr>
          <p:spPr>
            <a:xfrm flipV="1">
              <a:off x="4327094" y="5498738"/>
              <a:ext cx="977880" cy="16124"/>
            </a:xfrm>
            <a:prstGeom prst="straightConnector1">
              <a:avLst/>
            </a:prstGeom>
            <a:noFill/>
            <a:ln w="19050" cap="flat" cmpd="sng" algn="ctr">
              <a:solidFill>
                <a:schemeClr val="tx1"/>
              </a:solidFill>
              <a:prstDash val="sysDot"/>
              <a:headEnd type="none"/>
              <a:tailEnd type="arrow" w="lg" len="med"/>
            </a:ln>
            <a:effectLst/>
          </p:spPr>
        </p:cxnSp>
        <p:cxnSp>
          <p:nvCxnSpPr>
            <p:cNvPr id="105" name="Connector: Elbow 126">
              <a:extLst>
                <a:ext uri="{FF2B5EF4-FFF2-40B4-BE49-F238E27FC236}">
                  <a16:creationId xmlns:a16="http://schemas.microsoft.com/office/drawing/2014/main" id="{0D88A946-8C63-42F4-B0C2-59A7FC45C303}"/>
                </a:ext>
              </a:extLst>
            </p:cNvPr>
            <p:cNvCxnSpPr>
              <a:cxnSpLocks/>
              <a:stCxn id="96" idx="3"/>
              <a:endCxn id="657" idx="2"/>
            </p:cNvCxnSpPr>
            <p:nvPr/>
          </p:nvCxnSpPr>
          <p:spPr>
            <a:xfrm flipV="1">
              <a:off x="6264831" y="4295512"/>
              <a:ext cx="353244" cy="1203226"/>
            </a:xfrm>
            <a:prstGeom prst="bentConnector2">
              <a:avLst/>
            </a:prstGeom>
            <a:noFill/>
            <a:ln w="19050" cap="flat" cmpd="sng" algn="ctr">
              <a:solidFill>
                <a:schemeClr val="tx1"/>
              </a:solidFill>
              <a:prstDash val="sysDot"/>
              <a:headEnd type="none"/>
              <a:tailEnd type="arrow" w="lg" len="med"/>
            </a:ln>
            <a:effectLst/>
          </p:spPr>
        </p:cxnSp>
        <p:cxnSp>
          <p:nvCxnSpPr>
            <p:cNvPr id="106" name="Straight Arrow Connector 105">
              <a:extLst>
                <a:ext uri="{FF2B5EF4-FFF2-40B4-BE49-F238E27FC236}">
                  <a16:creationId xmlns:a16="http://schemas.microsoft.com/office/drawing/2014/main" id="{50B1F537-DA96-4AB2-882B-882331AE8D25}"/>
                </a:ext>
              </a:extLst>
            </p:cNvPr>
            <p:cNvCxnSpPr>
              <a:cxnSpLocks/>
            </p:cNvCxnSpPr>
            <p:nvPr/>
          </p:nvCxnSpPr>
          <p:spPr>
            <a:xfrm>
              <a:off x="10011605" y="3678625"/>
              <a:ext cx="570529" cy="0"/>
            </a:xfrm>
            <a:prstGeom prst="straightConnector1">
              <a:avLst/>
            </a:prstGeom>
            <a:noFill/>
            <a:ln w="19050" cap="flat" cmpd="sng" algn="ctr">
              <a:solidFill>
                <a:schemeClr val="tx1"/>
              </a:solidFill>
              <a:prstDash val="sysDot"/>
              <a:headEnd type="none"/>
              <a:tailEnd type="none"/>
            </a:ln>
            <a:effectLst/>
          </p:spPr>
        </p:cxnSp>
        <p:sp>
          <p:nvSpPr>
            <p:cNvPr id="107" name="TextBox 106">
              <a:extLst>
                <a:ext uri="{FF2B5EF4-FFF2-40B4-BE49-F238E27FC236}">
                  <a16:creationId xmlns:a16="http://schemas.microsoft.com/office/drawing/2014/main" id="{DCBBF47A-43A9-4100-B67B-1CA9D2E8A805}"/>
                </a:ext>
              </a:extLst>
            </p:cNvPr>
            <p:cNvSpPr txBox="1"/>
            <p:nvPr/>
          </p:nvSpPr>
          <p:spPr>
            <a:xfrm>
              <a:off x="8968642" y="492660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a:t>
              </a:r>
            </a:p>
          </p:txBody>
        </p:sp>
        <p:sp>
          <p:nvSpPr>
            <p:cNvPr id="108" name="Rectangle: Rounded Corners 514">
              <a:extLst>
                <a:ext uri="{FF2B5EF4-FFF2-40B4-BE49-F238E27FC236}">
                  <a16:creationId xmlns:a16="http://schemas.microsoft.com/office/drawing/2014/main" id="{B6320325-1F01-4AC0-8D3C-96AA5530B02F}"/>
                </a:ext>
              </a:extLst>
            </p:cNvPr>
            <p:cNvSpPr/>
            <p:nvPr/>
          </p:nvSpPr>
          <p:spPr bwMode="auto">
            <a:xfrm>
              <a:off x="8634154" y="3037098"/>
              <a:ext cx="1377451" cy="18574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20" name="Rectangle 119">
              <a:extLst>
                <a:ext uri="{FF2B5EF4-FFF2-40B4-BE49-F238E27FC236}">
                  <a16:creationId xmlns:a16="http://schemas.microsoft.com/office/drawing/2014/main" id="{FC9A5598-8B0D-4829-93D8-97513A90E1AC}"/>
                </a:ext>
              </a:extLst>
            </p:cNvPr>
            <p:cNvSpPr/>
            <p:nvPr/>
          </p:nvSpPr>
          <p:spPr>
            <a:xfrm>
              <a:off x="8721691" y="1679925"/>
              <a:ext cx="1331450"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processed data into tables optimized for analytics</a:t>
              </a:r>
            </a:p>
          </p:txBody>
        </p:sp>
        <p:pic>
          <p:nvPicPr>
            <p:cNvPr id="121" name="Picture 120">
              <a:extLst>
                <a:ext uri="{FF2B5EF4-FFF2-40B4-BE49-F238E27FC236}">
                  <a16:creationId xmlns:a16="http://schemas.microsoft.com/office/drawing/2014/main" id="{7551B649-A76E-944F-96FA-B2ADFD85DD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2298" y="3339934"/>
              <a:ext cx="397613" cy="397613"/>
            </a:xfrm>
            <a:prstGeom prst="rect">
              <a:avLst/>
            </a:prstGeom>
          </p:spPr>
        </p:pic>
        <p:pic>
          <p:nvPicPr>
            <p:cNvPr id="122" name="Picture 121">
              <a:extLst>
                <a:ext uri="{FF2B5EF4-FFF2-40B4-BE49-F238E27FC236}">
                  <a16:creationId xmlns:a16="http://schemas.microsoft.com/office/drawing/2014/main" id="{EC7675BC-04A4-FE42-A283-5149611C20D8}"/>
                </a:ext>
              </a:extLst>
            </p:cNvPr>
            <p:cNvPicPr>
              <a:picLocks noChangeAspect="1"/>
            </p:cNvPicPr>
            <p:nvPr/>
          </p:nvPicPr>
          <p:blipFill>
            <a:blip r:embed="rId5"/>
            <a:stretch>
              <a:fillRect/>
            </a:stretch>
          </p:blipFill>
          <p:spPr>
            <a:xfrm>
              <a:off x="6359879" y="3293888"/>
              <a:ext cx="516393" cy="516392"/>
            </a:xfrm>
            <a:prstGeom prst="rect">
              <a:avLst/>
            </a:prstGeom>
          </p:spPr>
        </p:pic>
        <p:pic>
          <p:nvPicPr>
            <p:cNvPr id="132" name="Picture 131">
              <a:extLst>
                <a:ext uri="{FF2B5EF4-FFF2-40B4-BE49-F238E27FC236}">
                  <a16:creationId xmlns:a16="http://schemas.microsoft.com/office/drawing/2014/main" id="{96B39E68-DBED-A448-8758-CD93872CBA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1840" y="5124595"/>
              <a:ext cx="426125" cy="426125"/>
            </a:xfrm>
            <a:prstGeom prst="rect">
              <a:avLst/>
            </a:prstGeom>
          </p:spPr>
        </p:pic>
        <p:pic>
          <p:nvPicPr>
            <p:cNvPr id="133" name="Picture 132">
              <a:extLst>
                <a:ext uri="{FF2B5EF4-FFF2-40B4-BE49-F238E27FC236}">
                  <a16:creationId xmlns:a16="http://schemas.microsoft.com/office/drawing/2014/main" id="{76D10275-9116-2741-8978-602CD5C89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70" y="1679925"/>
              <a:ext cx="860866" cy="451476"/>
            </a:xfrm>
            <a:prstGeom prst="rect">
              <a:avLst/>
            </a:prstGeom>
          </p:spPr>
        </p:pic>
        <p:sp>
          <p:nvSpPr>
            <p:cNvPr id="98" name="TextBox 97">
              <a:extLst>
                <a:ext uri="{FF2B5EF4-FFF2-40B4-BE49-F238E27FC236}">
                  <a16:creationId xmlns:a16="http://schemas.microsoft.com/office/drawing/2014/main" id="{F1EF0FD5-987F-D84F-A3B8-ED5AC1F2C904}"/>
                </a:ext>
              </a:extLst>
            </p:cNvPr>
            <p:cNvSpPr txBox="1"/>
            <p:nvPr/>
          </p:nvSpPr>
          <p:spPr>
            <a:xfrm>
              <a:off x="6217325" y="386863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99" name="TextBox 98">
              <a:extLst>
                <a:ext uri="{FF2B5EF4-FFF2-40B4-BE49-F238E27FC236}">
                  <a16:creationId xmlns:a16="http://schemas.microsoft.com/office/drawing/2014/main" id="{707C888D-E8D9-6243-82FD-6712BC5007C5}"/>
                </a:ext>
              </a:extLst>
            </p:cNvPr>
            <p:cNvSpPr txBox="1"/>
            <p:nvPr/>
          </p:nvSpPr>
          <p:spPr>
            <a:xfrm>
              <a:off x="8975055" y="4197897"/>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a:t>
              </a:r>
              <a:r>
                <a:rPr lang="en-US" sz="900" spc="0" dirty="0">
                  <a:solidFill>
                    <a:srgbClr val="000000"/>
                  </a:solidFill>
                  <a:latin typeface="Segoe UI"/>
                  <a:cs typeface="Segoe UI" panose="020B0502040204020203" pitchFamily="34" charset="0"/>
                </a:rPr>
                <a:t>Synapse Analytics</a:t>
              </a:r>
            </a:p>
            <a:p>
              <a:pPr marL="0" marR="0" lvl="0" indent="0" algn="ctr" defTabSz="913781" rtl="0" eaLnBrk="1" fontAlgn="auto" latinLnBrk="0" hangingPunct="1">
                <a:lnSpc>
                  <a:spcPct val="90000"/>
                </a:lnSpc>
                <a:spcBef>
                  <a:spcPct val="0"/>
                </a:spcBef>
                <a:spcAft>
                  <a:spcPts val="588"/>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endParaRPr>
            </a:p>
          </p:txBody>
        </p:sp>
        <p:sp>
          <p:nvSpPr>
            <p:cNvPr id="100" name="Rectangle 99">
              <a:extLst>
                <a:ext uri="{FF2B5EF4-FFF2-40B4-BE49-F238E27FC236}">
                  <a16:creationId xmlns:a16="http://schemas.microsoft.com/office/drawing/2014/main" id="{CC602E6A-6252-2E46-8CAE-66977A460B54}"/>
                </a:ext>
              </a:extLst>
            </p:cNvPr>
            <p:cNvSpPr/>
            <p:nvPr/>
          </p:nvSpPr>
          <p:spPr>
            <a:xfrm>
              <a:off x="7426500" y="2140547"/>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sp>
          <p:nvSpPr>
            <p:cNvPr id="101" name="TextBox 100">
              <a:extLst>
                <a:ext uri="{FF2B5EF4-FFF2-40B4-BE49-F238E27FC236}">
                  <a16:creationId xmlns:a16="http://schemas.microsoft.com/office/drawing/2014/main" id="{1E53F5D0-287F-044D-8862-CF7C13B87CAD}"/>
                </a:ext>
              </a:extLst>
            </p:cNvPr>
            <p:cNvSpPr txBox="1"/>
            <p:nvPr/>
          </p:nvSpPr>
          <p:spPr>
            <a:xfrm>
              <a:off x="3147731" y="3783653"/>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102" name="TextBox 101">
              <a:extLst>
                <a:ext uri="{FF2B5EF4-FFF2-40B4-BE49-F238E27FC236}">
                  <a16:creationId xmlns:a16="http://schemas.microsoft.com/office/drawing/2014/main" id="{1E94AF5E-B43B-604B-BC8D-C77461BDC3A5}"/>
                </a:ext>
              </a:extLst>
            </p:cNvPr>
            <p:cNvSpPr txBox="1"/>
            <p:nvPr/>
          </p:nvSpPr>
          <p:spPr>
            <a:xfrm>
              <a:off x="3061176" y="5714431"/>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SQL DB</a:t>
              </a:r>
            </a:p>
          </p:txBody>
        </p:sp>
        <p:sp>
          <p:nvSpPr>
            <p:cNvPr id="103" name="TextBox 102">
              <a:extLst>
                <a:ext uri="{FF2B5EF4-FFF2-40B4-BE49-F238E27FC236}">
                  <a16:creationId xmlns:a16="http://schemas.microsoft.com/office/drawing/2014/main" id="{8D8BE349-826D-D242-99B6-57CDF62F1A8E}"/>
                </a:ext>
              </a:extLst>
            </p:cNvPr>
            <p:cNvSpPr txBox="1"/>
            <p:nvPr/>
          </p:nvSpPr>
          <p:spPr>
            <a:xfrm>
              <a:off x="5384151" y="5629766"/>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grpSp>
          <p:nvGrpSpPr>
            <p:cNvPr id="110" name="Group 109">
              <a:extLst>
                <a:ext uri="{FF2B5EF4-FFF2-40B4-BE49-F238E27FC236}">
                  <a16:creationId xmlns:a16="http://schemas.microsoft.com/office/drawing/2014/main" id="{0775459B-AE5B-F548-B8BC-09BCC20C2F4E}"/>
                </a:ext>
              </a:extLst>
            </p:cNvPr>
            <p:cNvGrpSpPr/>
            <p:nvPr/>
          </p:nvGrpSpPr>
          <p:grpSpPr>
            <a:xfrm>
              <a:off x="3266947" y="5169955"/>
              <a:ext cx="389959" cy="516392"/>
              <a:chOff x="4176909" y="5489793"/>
              <a:chExt cx="321793" cy="426125"/>
            </a:xfrm>
          </p:grpSpPr>
          <p:sp>
            <p:nvSpPr>
              <p:cNvPr id="111" name="Freeform: Shape 551">
                <a:extLst>
                  <a:ext uri="{FF2B5EF4-FFF2-40B4-BE49-F238E27FC236}">
                    <a16:creationId xmlns:a16="http://schemas.microsoft.com/office/drawing/2014/main" id="{F2F8DE5A-EF78-FC4B-AC05-D63B71B054E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Freeform: Shape 552">
                <a:extLst>
                  <a:ext uri="{FF2B5EF4-FFF2-40B4-BE49-F238E27FC236}">
                    <a16:creationId xmlns:a16="http://schemas.microsoft.com/office/drawing/2014/main" id="{F02F47A3-1874-BC48-BAC7-7760E41386FA}"/>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3" name="Freeform: Shape 553">
                <a:extLst>
                  <a:ext uri="{FF2B5EF4-FFF2-40B4-BE49-F238E27FC236}">
                    <a16:creationId xmlns:a16="http://schemas.microsoft.com/office/drawing/2014/main" id="{4D8053C4-068F-9246-B48B-F006987263AC}"/>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4" name="Freeform: Shape 554">
                <a:extLst>
                  <a:ext uri="{FF2B5EF4-FFF2-40B4-BE49-F238E27FC236}">
                    <a16:creationId xmlns:a16="http://schemas.microsoft.com/office/drawing/2014/main" id="{DE32BFC0-7A6F-8D48-AD5C-C2B3F0E9127B}"/>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5" name="Freeform: Shape 555">
                <a:extLst>
                  <a:ext uri="{FF2B5EF4-FFF2-40B4-BE49-F238E27FC236}">
                    <a16:creationId xmlns:a16="http://schemas.microsoft.com/office/drawing/2014/main" id="{0DBD9293-B536-DF40-9CCD-80E5B070FCD6}"/>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6" name="Freeform: Shape 556">
                <a:extLst>
                  <a:ext uri="{FF2B5EF4-FFF2-40B4-BE49-F238E27FC236}">
                    <a16:creationId xmlns:a16="http://schemas.microsoft.com/office/drawing/2014/main" id="{284D4950-5ECA-A84B-86B7-AE894297808B}"/>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8" name="Freeform: Shape 557">
                <a:extLst>
                  <a:ext uri="{FF2B5EF4-FFF2-40B4-BE49-F238E27FC236}">
                    <a16:creationId xmlns:a16="http://schemas.microsoft.com/office/drawing/2014/main" id="{B06ADBB5-9021-C643-8878-92B8CB8ECD92}"/>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9" name="Freeform: Shape 558">
                <a:extLst>
                  <a:ext uri="{FF2B5EF4-FFF2-40B4-BE49-F238E27FC236}">
                    <a16:creationId xmlns:a16="http://schemas.microsoft.com/office/drawing/2014/main" id="{BE948B04-8D78-6B44-AAB3-85FB73DAF661}"/>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grpSp>
          <p:nvGrpSpPr>
            <p:cNvPr id="3" name="Group 2" descr="A series of icons that represents data sources within a Modern Data Warehouse architecture">
              <a:extLst>
                <a:ext uri="{FF2B5EF4-FFF2-40B4-BE49-F238E27FC236}">
                  <a16:creationId xmlns:a16="http://schemas.microsoft.com/office/drawing/2014/main" id="{FA8FA624-CC5C-4E41-805A-FCBBA9FC97DC}"/>
                </a:ext>
              </a:extLst>
            </p:cNvPr>
            <p:cNvGrpSpPr/>
            <p:nvPr/>
          </p:nvGrpSpPr>
          <p:grpSpPr>
            <a:xfrm>
              <a:off x="272553" y="1921515"/>
              <a:ext cx="1344409" cy="4207436"/>
              <a:chOff x="272553" y="1921515"/>
              <a:chExt cx="1344409" cy="4207436"/>
            </a:xfrm>
          </p:grpSpPr>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4" name="Group 3"/>
              <p:cNvGrpSpPr/>
              <p:nvPr/>
            </p:nvGrpSpPr>
            <p:grpSpPr>
              <a:xfrm>
                <a:off x="394749" y="4853698"/>
                <a:ext cx="1067374" cy="287832"/>
                <a:chOff x="-1704002" y="4748566"/>
                <a:chExt cx="1642827" cy="443011"/>
              </a:xfrm>
            </p:grpSpPr>
            <p:grpSp>
              <p:nvGrpSpPr>
                <p:cNvPr id="743" name="Group 742">
                  <a:extLst>
                    <a:ext uri="{FF2B5EF4-FFF2-40B4-BE49-F238E27FC236}">
                      <a16:creationId xmlns:a16="http://schemas.microsoft.com/office/drawing/2014/main" id="{39925AA2-C05D-4BCA-A21C-F20BF3DA8DF2}"/>
                    </a:ext>
                  </a:extLst>
                </p:cNvPr>
                <p:cNvGrpSpPr/>
                <p:nvPr/>
              </p:nvGrpSpPr>
              <p:grpSpPr>
                <a:xfrm>
                  <a:off x="-589596" y="4786661"/>
                  <a:ext cx="528421" cy="404916"/>
                  <a:chOff x="356915" y="4558566"/>
                  <a:chExt cx="528421" cy="404916"/>
                </a:xfrm>
              </p:grpSpPr>
              <p:sp>
                <p:nvSpPr>
                  <p:cNvPr id="744"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750"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51"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46"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7" name="Group 746">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748"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49"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752" name="Group 751">
                  <a:extLst>
                    <a:ext uri="{FF2B5EF4-FFF2-40B4-BE49-F238E27FC236}">
                      <a16:creationId xmlns:a16="http://schemas.microsoft.com/office/drawing/2014/main" id="{7A79524A-CDB1-416C-BC84-0830844D7619}"/>
                    </a:ext>
                  </a:extLst>
                </p:cNvPr>
                <p:cNvGrpSpPr/>
                <p:nvPr/>
              </p:nvGrpSpPr>
              <p:grpSpPr>
                <a:xfrm>
                  <a:off x="-1194842" y="4786821"/>
                  <a:ext cx="469737" cy="385154"/>
                  <a:chOff x="1778647" y="1301093"/>
                  <a:chExt cx="307813" cy="252387"/>
                </a:xfrm>
                <a:noFill/>
              </p:grpSpPr>
              <p:grpSp>
                <p:nvGrpSpPr>
                  <p:cNvPr id="753" name="Group 752">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756" name="Rectangle 755">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cxnSp>
                <p:nvCxnSpPr>
                  <p:cNvPr id="754" name="Straight Connector 753">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9050" cap="flat">
                    <a:solidFill>
                      <a:srgbClr val="0078D7"/>
                    </a:solidFill>
                    <a:prstDash val="solid"/>
                    <a:miter lim="800000"/>
                    <a:headEnd/>
                    <a:tailEnd/>
                  </a:ln>
                </p:spPr>
              </p:cxnSp>
              <p:cxnSp>
                <p:nvCxnSpPr>
                  <p:cNvPr id="755" name="Straight Connector 754">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9050" cap="flat">
                    <a:solidFill>
                      <a:srgbClr val="0078D7"/>
                    </a:solidFill>
                    <a:prstDash val="solid"/>
                    <a:miter lim="800000"/>
                    <a:headEnd/>
                    <a:tailEnd/>
                  </a:ln>
                </p:spPr>
              </p:cxnSp>
            </p:grpSp>
            <p:grpSp>
              <p:nvGrpSpPr>
                <p:cNvPr id="760" name="Group 759">
                  <a:extLst>
                    <a:ext uri="{FF2B5EF4-FFF2-40B4-BE49-F238E27FC236}">
                      <a16:creationId xmlns:a16="http://schemas.microsoft.com/office/drawing/2014/main" id="{E57DD79A-C5E6-4E07-8EFA-42AB880854A1}"/>
                    </a:ext>
                  </a:extLst>
                </p:cNvPr>
                <p:cNvGrpSpPr>
                  <a:grpSpLocks noChangeAspect="1"/>
                </p:cNvGrpSpPr>
                <p:nvPr/>
              </p:nvGrpSpPr>
              <p:grpSpPr bwMode="auto">
                <a:xfrm>
                  <a:off x="-1704002" y="4748566"/>
                  <a:ext cx="416196" cy="406286"/>
                  <a:chOff x="1759" y="236"/>
                  <a:chExt cx="252" cy="246"/>
                </a:xfrm>
                <a:noFill/>
              </p:grpSpPr>
              <p:sp>
                <p:nvSpPr>
                  <p:cNvPr id="761"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2" name="Rectangle 761">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3" name="Rectangle 76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4" name="Rectangle 763">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766" name="Group 765">
                <a:extLst>
                  <a:ext uri="{FF2B5EF4-FFF2-40B4-BE49-F238E27FC236}">
                    <a16:creationId xmlns:a16="http://schemas.microsoft.com/office/drawing/2014/main" id="{22E8DFDF-851C-4A6F-81C3-B619382A1014}"/>
                  </a:ext>
                </a:extLst>
              </p:cNvPr>
              <p:cNvGrpSpPr/>
              <p:nvPr/>
            </p:nvGrpSpPr>
            <p:grpSpPr>
              <a:xfrm>
                <a:off x="541169" y="2880194"/>
                <a:ext cx="815118" cy="823994"/>
                <a:chOff x="9095124" y="3288299"/>
                <a:chExt cx="916056" cy="1001411"/>
              </a:xfrm>
            </p:grpSpPr>
            <p:grpSp>
              <p:nvGrpSpPr>
                <p:cNvPr id="767" name="Group 766">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783"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4"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5"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6"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780"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1"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2" name="Oval 781">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9050">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69"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0"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1"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2" name="Group 771">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777"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8"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9"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73"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rgbClr val="0078D7"/>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4" name="Group 773">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775"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6"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136" name="TextBox 135">
                <a:extLst>
                  <a:ext uri="{FF2B5EF4-FFF2-40B4-BE49-F238E27FC236}">
                    <a16:creationId xmlns:a16="http://schemas.microsoft.com/office/drawing/2014/main" id="{4523AD3D-5D65-A641-9202-325ADB63421A}"/>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sp>
            <p:nvSpPr>
              <p:cNvPr id="138" name="TextBox 137">
                <a:extLst>
                  <a:ext uri="{FF2B5EF4-FFF2-40B4-BE49-F238E27FC236}">
                    <a16:creationId xmlns:a16="http://schemas.microsoft.com/office/drawing/2014/main" id="{9E893901-ECA3-984A-A8B3-141A7DAC9A8D}"/>
                  </a:ext>
                </a:extLst>
              </p:cNvPr>
              <p:cNvSpPr txBox="1"/>
              <p:nvPr/>
            </p:nvSpPr>
            <p:spPr>
              <a:xfrm>
                <a:off x="272553" y="5306821"/>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grpSp>
        <p:cxnSp>
          <p:nvCxnSpPr>
            <p:cNvPr id="124" name="Straight Arrow Connector 123">
              <a:extLst>
                <a:ext uri="{FF2B5EF4-FFF2-40B4-BE49-F238E27FC236}">
                  <a16:creationId xmlns:a16="http://schemas.microsoft.com/office/drawing/2014/main" id="{CFEEA089-2597-4E13-BF77-D490C293FFAF}"/>
                </a:ext>
              </a:extLst>
            </p:cNvPr>
            <p:cNvCxnSpPr>
              <a:cxnSpLocks/>
              <a:stCxn id="657" idx="3"/>
            </p:cNvCxnSpPr>
            <p:nvPr/>
          </p:nvCxnSpPr>
          <p:spPr>
            <a:xfrm flipV="1">
              <a:off x="7137532" y="3720621"/>
              <a:ext cx="1496621" cy="4814"/>
            </a:xfrm>
            <a:prstGeom prst="straightConnector1">
              <a:avLst/>
            </a:prstGeom>
            <a:noFill/>
            <a:ln w="19050" cap="flat" cmpd="sng" algn="ctr">
              <a:solidFill>
                <a:schemeClr val="tx1"/>
              </a:solidFill>
              <a:prstDash val="sysDot"/>
              <a:headEnd type="none"/>
              <a:tailEnd type="arrow" w="lg" len="med"/>
            </a:ln>
            <a:effectLst/>
          </p:spPr>
        </p:cxnSp>
        <p:cxnSp>
          <p:nvCxnSpPr>
            <p:cNvPr id="125" name="Straight Arrow Connector 124">
              <a:extLst>
                <a:ext uri="{FF2B5EF4-FFF2-40B4-BE49-F238E27FC236}">
                  <a16:creationId xmlns:a16="http://schemas.microsoft.com/office/drawing/2014/main" id="{E90D98AA-6208-456D-9259-498BA7F2CD5B}"/>
                </a:ext>
              </a:extLst>
            </p:cNvPr>
            <p:cNvCxnSpPr>
              <a:cxnSpLocks/>
            </p:cNvCxnSpPr>
            <p:nvPr/>
          </p:nvCxnSpPr>
          <p:spPr>
            <a:xfrm>
              <a:off x="1611290" y="3730227"/>
              <a:ext cx="1374432" cy="7829"/>
            </a:xfrm>
            <a:prstGeom prst="straightConnector1">
              <a:avLst/>
            </a:prstGeom>
            <a:noFill/>
            <a:ln w="19050" cap="flat" cmpd="sng" algn="ctr">
              <a:solidFill>
                <a:schemeClr val="tx1"/>
              </a:solidFill>
              <a:prstDash val="sysDot"/>
              <a:headEnd type="none"/>
              <a:tailEnd type="arrow" w="lg" len="med"/>
            </a:ln>
            <a:effectLst/>
          </p:spPr>
        </p:cxnSp>
        <p:cxnSp>
          <p:nvCxnSpPr>
            <p:cNvPr id="127" name="Straight Arrow Connector 126">
              <a:extLst>
                <a:ext uri="{FF2B5EF4-FFF2-40B4-BE49-F238E27FC236}">
                  <a16:creationId xmlns:a16="http://schemas.microsoft.com/office/drawing/2014/main" id="{7CECB556-7646-405E-BDEB-A4A0C3BC7414}"/>
                </a:ext>
              </a:extLst>
            </p:cNvPr>
            <p:cNvCxnSpPr>
              <a:cxnSpLocks/>
            </p:cNvCxnSpPr>
            <p:nvPr/>
          </p:nvCxnSpPr>
          <p:spPr>
            <a:xfrm flipV="1">
              <a:off x="3940123" y="3720621"/>
              <a:ext cx="2155197" cy="13847"/>
            </a:xfrm>
            <a:prstGeom prst="straightConnector1">
              <a:avLst/>
            </a:prstGeom>
            <a:noFill/>
            <a:ln w="19050" cap="flat" cmpd="sng" algn="ctr">
              <a:solidFill>
                <a:schemeClr val="tx1"/>
              </a:solidFill>
              <a:prstDash val="sysDot"/>
              <a:headEnd type="none"/>
              <a:tailEnd type="arrow" w="lg" len="med"/>
            </a:ln>
            <a:effectLst/>
          </p:spPr>
        </p:cxnSp>
        <p:cxnSp>
          <p:nvCxnSpPr>
            <p:cNvPr id="146" name="Connector: Elbow 544">
              <a:extLst>
                <a:ext uri="{FF2B5EF4-FFF2-40B4-BE49-F238E27FC236}">
                  <a16:creationId xmlns:a16="http://schemas.microsoft.com/office/drawing/2014/main" id="{A382A051-7B0C-4008-AF08-F29E952CDDAF}"/>
                </a:ext>
              </a:extLst>
            </p:cNvPr>
            <p:cNvCxnSpPr>
              <a:cxnSpLocks/>
            </p:cNvCxnSpPr>
            <p:nvPr/>
          </p:nvCxnSpPr>
          <p:spPr>
            <a:xfrm rot="5400000" flipH="1" flipV="1">
              <a:off x="6330724" y="2323249"/>
              <a:ext cx="890544" cy="337668"/>
            </a:xfrm>
            <a:prstGeom prst="bentConnector2">
              <a:avLst/>
            </a:prstGeom>
            <a:noFill/>
            <a:ln w="19050" cap="flat" cmpd="sng" algn="ctr">
              <a:solidFill>
                <a:schemeClr val="tx1"/>
              </a:solidFill>
              <a:prstDash val="sysDot"/>
              <a:headEnd type="none"/>
              <a:tailEnd type="arrow" w="lg" len="med"/>
            </a:ln>
            <a:effectLst/>
          </p:spPr>
        </p:cxnSp>
        <p:grpSp>
          <p:nvGrpSpPr>
            <p:cNvPr id="6" name="Group 5" descr="A series of icons that represents destination applications and Power BI dashboards within a Modern Data Warehouse architecture">
              <a:extLst>
                <a:ext uri="{FF2B5EF4-FFF2-40B4-BE49-F238E27FC236}">
                  <a16:creationId xmlns:a16="http://schemas.microsoft.com/office/drawing/2014/main" id="{332910DD-D3BD-4A82-AFC3-D3C3D9BB7294}"/>
                </a:ext>
              </a:extLst>
            </p:cNvPr>
            <p:cNvGrpSpPr/>
            <p:nvPr/>
          </p:nvGrpSpPr>
          <p:grpSpPr>
            <a:xfrm>
              <a:off x="10602889" y="1921515"/>
              <a:ext cx="1139805" cy="4207436"/>
              <a:chOff x="10602889" y="1921515"/>
              <a:chExt cx="1139805" cy="4207436"/>
            </a:xfrm>
          </p:grpSpPr>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963053" y="2624898"/>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835" name="Group 834">
                <a:extLst>
                  <a:ext uri="{FF2B5EF4-FFF2-40B4-BE49-F238E27FC236}">
                    <a16:creationId xmlns:a16="http://schemas.microsoft.com/office/drawing/2014/main" id="{9D4496D9-4F8D-C041-9F04-95A8A929666F}"/>
                  </a:ext>
                </a:extLst>
              </p:cNvPr>
              <p:cNvGrpSpPr/>
              <p:nvPr/>
            </p:nvGrpSpPr>
            <p:grpSpPr>
              <a:xfrm>
                <a:off x="11049068" y="4106627"/>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35" name="TextBox 134">
                <a:extLst>
                  <a:ext uri="{FF2B5EF4-FFF2-40B4-BE49-F238E27FC236}">
                    <a16:creationId xmlns:a16="http://schemas.microsoft.com/office/drawing/2014/main" id="{A6E1E67B-CCC0-2C4D-8500-F8B4E32CFE1D}"/>
                  </a:ext>
                </a:extLst>
              </p:cNvPr>
              <p:cNvSpPr txBox="1"/>
              <p:nvPr/>
            </p:nvSpPr>
            <p:spPr>
              <a:xfrm>
                <a:off x="10937700" y="4471968"/>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Power BI</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137" name="TextBox 136">
                <a:extLst>
                  <a:ext uri="{FF2B5EF4-FFF2-40B4-BE49-F238E27FC236}">
                    <a16:creationId xmlns:a16="http://schemas.microsoft.com/office/drawing/2014/main" id="{7B7C1420-5E01-BE42-BA48-50923F6363C9}"/>
                  </a:ext>
                </a:extLst>
              </p:cNvPr>
              <p:cNvSpPr txBox="1"/>
              <p:nvPr/>
            </p:nvSpPr>
            <p:spPr>
              <a:xfrm>
                <a:off x="10963053" y="3196100"/>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149" name="TextBox 148">
                <a:extLst>
                  <a:ext uri="{FF2B5EF4-FFF2-40B4-BE49-F238E27FC236}">
                    <a16:creationId xmlns:a16="http://schemas.microsoft.com/office/drawing/2014/main" id="{3333A885-9019-4211-AA26-24A7C62B2239}"/>
                  </a:ext>
                </a:extLst>
              </p:cNvPr>
              <p:cNvSpPr txBox="1"/>
              <p:nvPr/>
            </p:nvSpPr>
            <p:spPr>
              <a:xfrm>
                <a:off x="10830530" y="3640414"/>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Visualize</a:t>
                </a:r>
              </a:p>
            </p:txBody>
          </p:sp>
          <p:sp>
            <p:nvSpPr>
              <p:cNvPr id="150" name="Rectangle: Rounded Corners 514">
                <a:extLst>
                  <a:ext uri="{FF2B5EF4-FFF2-40B4-BE49-F238E27FC236}">
                    <a16:creationId xmlns:a16="http://schemas.microsoft.com/office/drawing/2014/main" id="{D1D377A5-793A-445E-A1B6-5EC0A9D17CED}"/>
                  </a:ext>
                </a:extLst>
              </p:cNvPr>
              <p:cNvSpPr/>
              <p:nvPr/>
            </p:nvSpPr>
            <p:spPr bwMode="auto">
              <a:xfrm>
                <a:off x="10789194" y="3938687"/>
                <a:ext cx="953500" cy="1009440"/>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52" name="Rectangle: Rounded Corners 514">
                <a:extLst>
                  <a:ext uri="{FF2B5EF4-FFF2-40B4-BE49-F238E27FC236}">
                    <a16:creationId xmlns:a16="http://schemas.microsoft.com/office/drawing/2014/main" id="{79E68C48-4FF4-4727-B55A-CA09823FF745}"/>
                  </a:ext>
                </a:extLst>
              </p:cNvPr>
              <p:cNvSpPr/>
              <p:nvPr/>
            </p:nvSpPr>
            <p:spPr bwMode="auto">
              <a:xfrm>
                <a:off x="10774499" y="2477251"/>
                <a:ext cx="953500" cy="1009440"/>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123" name="Group 122" descr="A box to highlight where the ADF Copy activity can be used to ingest data">
            <a:extLst>
              <a:ext uri="{FF2B5EF4-FFF2-40B4-BE49-F238E27FC236}">
                <a16:creationId xmlns:a16="http://schemas.microsoft.com/office/drawing/2014/main" id="{34B1ACE8-BE4C-4B59-A9D2-6E64C77B4EB9}"/>
              </a:ext>
            </a:extLst>
          </p:cNvPr>
          <p:cNvGrpSpPr/>
          <p:nvPr/>
        </p:nvGrpSpPr>
        <p:grpSpPr>
          <a:xfrm>
            <a:off x="272553" y="2758730"/>
            <a:ext cx="7197981" cy="1880172"/>
            <a:chOff x="5969168" y="2814727"/>
            <a:chExt cx="4185752" cy="2363345"/>
          </a:xfrm>
        </p:grpSpPr>
        <p:sp>
          <p:nvSpPr>
            <p:cNvPr id="126" name="Rectangle: Rounded Corners 125">
              <a:extLst>
                <a:ext uri="{FF2B5EF4-FFF2-40B4-BE49-F238E27FC236}">
                  <a16:creationId xmlns:a16="http://schemas.microsoft.com/office/drawing/2014/main" id="{B7BAF57C-5839-4622-BE98-8057D90971EF}"/>
                </a:ext>
              </a:extLst>
            </p:cNvPr>
            <p:cNvSpPr/>
            <p:nvPr/>
          </p:nvSpPr>
          <p:spPr bwMode="auto">
            <a:xfrm>
              <a:off x="5969168" y="2814727"/>
              <a:ext cx="4185752" cy="2363345"/>
            </a:xfrm>
            <a:prstGeom prst="roundRect">
              <a:avLst/>
            </a:prstGeom>
            <a:noFill/>
            <a:ln w="762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E01D1E3C-F86D-4A3B-8BB7-277FD35C681A}"/>
                </a:ext>
              </a:extLst>
            </p:cNvPr>
            <p:cNvSpPr/>
            <p:nvPr/>
          </p:nvSpPr>
          <p:spPr bwMode="auto">
            <a:xfrm>
              <a:off x="6071667" y="4724941"/>
              <a:ext cx="493908" cy="40134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1" name="Group 130" descr="A box to highlight where the ADF Copy activity can be used to ingest data">
            <a:extLst>
              <a:ext uri="{FF2B5EF4-FFF2-40B4-BE49-F238E27FC236}">
                <a16:creationId xmlns:a16="http://schemas.microsoft.com/office/drawing/2014/main" id="{8618ACBF-23C8-4888-BBBA-AF04CF7E6D79}"/>
              </a:ext>
            </a:extLst>
          </p:cNvPr>
          <p:cNvGrpSpPr/>
          <p:nvPr/>
        </p:nvGrpSpPr>
        <p:grpSpPr>
          <a:xfrm>
            <a:off x="2052917" y="1897404"/>
            <a:ext cx="3620819" cy="903108"/>
            <a:chOff x="2052917" y="1897404"/>
            <a:chExt cx="3620819" cy="903108"/>
          </a:xfrm>
        </p:grpSpPr>
        <p:grpSp>
          <p:nvGrpSpPr>
            <p:cNvPr id="139" name="Group 138">
              <a:extLst>
                <a:ext uri="{FF2B5EF4-FFF2-40B4-BE49-F238E27FC236}">
                  <a16:creationId xmlns:a16="http://schemas.microsoft.com/office/drawing/2014/main" id="{90112358-40E5-4350-A0C5-8646F2892A89}"/>
                </a:ext>
              </a:extLst>
            </p:cNvPr>
            <p:cNvGrpSpPr/>
            <p:nvPr/>
          </p:nvGrpSpPr>
          <p:grpSpPr>
            <a:xfrm>
              <a:off x="3444676" y="1897404"/>
              <a:ext cx="2229060" cy="902074"/>
              <a:chOff x="1836676" y="1280368"/>
              <a:chExt cx="2229060" cy="902074"/>
            </a:xfrm>
          </p:grpSpPr>
          <p:sp>
            <p:nvSpPr>
              <p:cNvPr id="141" name="Pentagon 3">
                <a:extLst>
                  <a:ext uri="{FF2B5EF4-FFF2-40B4-BE49-F238E27FC236}">
                    <a16:creationId xmlns:a16="http://schemas.microsoft.com/office/drawing/2014/main" id="{B9CB5C62-2380-4E22-8D1E-D7040D85C1DE}"/>
                  </a:ext>
                </a:extLst>
              </p:cNvPr>
              <p:cNvSpPr/>
              <p:nvPr/>
            </p:nvSpPr>
            <p:spPr bwMode="auto">
              <a:xfrm>
                <a:off x="1984782" y="1280368"/>
                <a:ext cx="2080954" cy="902074"/>
              </a:xfrm>
              <a:prstGeom prst="homePlate">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A249D377-9CA4-40EF-8C2E-E8058021DE61}"/>
                  </a:ext>
                </a:extLst>
              </p:cNvPr>
              <p:cNvSpPr/>
              <p:nvPr/>
            </p:nvSpPr>
            <p:spPr>
              <a:xfrm>
                <a:off x="1836676" y="1364566"/>
                <a:ext cx="1986682" cy="664797"/>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Connect &amp; Collect</a:t>
                </a:r>
              </a:p>
            </p:txBody>
          </p:sp>
        </p:grpSp>
        <p:sp>
          <p:nvSpPr>
            <p:cNvPr id="140" name="Rectangle 139">
              <a:extLst>
                <a:ext uri="{FF2B5EF4-FFF2-40B4-BE49-F238E27FC236}">
                  <a16:creationId xmlns:a16="http://schemas.microsoft.com/office/drawing/2014/main" id="{3C44D68F-0861-42D7-B2C6-5C11F47B3550}"/>
                </a:ext>
              </a:extLst>
            </p:cNvPr>
            <p:cNvSpPr/>
            <p:nvPr/>
          </p:nvSpPr>
          <p:spPr bwMode="auto">
            <a:xfrm>
              <a:off x="2052917" y="1898438"/>
              <a:ext cx="1560920" cy="9020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ADF Copy Activity</a:t>
              </a:r>
            </a:p>
          </p:txBody>
        </p:sp>
      </p:grpSp>
      <p:sp>
        <p:nvSpPr>
          <p:cNvPr id="5" name="Title 4"/>
          <p:cNvSpPr>
            <a:spLocks noGrp="1"/>
          </p:cNvSpPr>
          <p:nvPr>
            <p:ph type="title"/>
          </p:nvPr>
        </p:nvSpPr>
        <p:spPr/>
        <p:txBody>
          <a:bodyPr/>
          <a:lstStyle/>
          <a:p>
            <a:r>
              <a:rPr lang="en-US" dirty="0"/>
              <a:t>Data transformation in Azure</a:t>
            </a:r>
          </a:p>
        </p:txBody>
      </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4294967295"/>
          </p:nvPr>
        </p:nvSpPr>
        <p:spPr>
          <a:xfrm>
            <a:off x="609360" y="1109397"/>
            <a:ext cx="11339512" cy="369332"/>
          </a:xfrm>
        </p:spPr>
        <p:txBody>
          <a:bodyPr/>
          <a:lstStyle/>
          <a:p>
            <a:pPr marL="0" indent="0">
              <a:buNone/>
            </a:pPr>
            <a:r>
              <a:rPr lang="en-US" sz="2400" dirty="0"/>
              <a:t>Transforming data with Azure Data Factory</a:t>
            </a:r>
          </a:p>
        </p:txBody>
      </p:sp>
      <p:pic>
        <p:nvPicPr>
          <p:cNvPr id="2" name="Picture 1">
            <a:extLst>
              <a:ext uri="{FF2B5EF4-FFF2-40B4-BE49-F238E27FC236}">
                <a16:creationId xmlns:a16="http://schemas.microsoft.com/office/drawing/2014/main" id="{9BE32ABA-A089-4F9D-8862-7FACEBC1502A}"/>
              </a:ext>
            </a:extLst>
          </p:cNvPr>
          <p:cNvPicPr>
            <a:picLocks noChangeAspect="1"/>
          </p:cNvPicPr>
          <p:nvPr/>
        </p:nvPicPr>
        <p:blipFill>
          <a:blip r:embed="rId7"/>
          <a:stretch>
            <a:fillRect/>
          </a:stretch>
        </p:blipFill>
        <p:spPr>
          <a:xfrm>
            <a:off x="8988821" y="3372005"/>
            <a:ext cx="700533" cy="653622"/>
          </a:xfrm>
          <a:prstGeom prst="rect">
            <a:avLst/>
          </a:prstGeom>
        </p:spPr>
      </p:pic>
    </p:spTree>
    <p:custDataLst>
      <p:tags r:id="rId1"/>
    </p:custDataLst>
    <p:extLst>
      <p:ext uri="{BB962C8B-B14F-4D97-AF65-F5344CB8AC3E}">
        <p14:creationId xmlns:p14="http://schemas.microsoft.com/office/powerpoint/2010/main" val="259502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0"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1855846" y="3257969"/>
            <a:ext cx="8681825" cy="2385268"/>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Reads data from a source data store.</a:t>
            </a:r>
            <a:endParaRPr lang="en-US" sz="2000" b="0" i="0" u="none" strike="noStrike" kern="1200" cap="none" spc="0" normalizeH="0" baseline="0" noProof="0" dirty="0">
              <a:ln>
                <a:noFill/>
              </a:ln>
              <a:solidFill>
                <a:srgbClr val="000000"/>
              </a:solidFill>
              <a:effectLst/>
              <a:uLnTx/>
              <a:uFillTx/>
              <a:latin typeface="Segoe UI"/>
              <a:cs typeface="Segoe UI"/>
            </a:endParaRPr>
          </a:p>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Performs serialization/deserialization, compression/decompression, column mapping, and so on. It performs these operations based on the configuration of the input dataset, output dataset, and Copy activity.</a:t>
            </a:r>
            <a:endParaRPr lang="en-US" sz="2000" b="0" i="0" u="none" strike="noStrike" kern="1200" cap="none" spc="0" normalizeH="0" baseline="0" noProof="0" dirty="0">
              <a:ln>
                <a:noFill/>
              </a:ln>
              <a:solidFill>
                <a:srgbClr val="000000"/>
              </a:solidFill>
              <a:effectLst/>
              <a:uLnTx/>
              <a:uFillTx/>
              <a:latin typeface="Segoe UI"/>
              <a:cs typeface="Segoe UI"/>
            </a:endParaRPr>
          </a:p>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Writes data to the sink/destination data store</a:t>
            </a:r>
            <a:endParaRPr lang="en-GB" sz="2000" b="0" i="0" u="none" strike="noStrike" kern="1200" cap="none" spc="0" normalizeH="0" baseline="0" noProof="0" dirty="0">
              <a:ln>
                <a:noFill/>
              </a:ln>
              <a:solidFill>
                <a:srgbClr val="000000"/>
              </a:solidFill>
              <a:effectLst/>
              <a:uLnTx/>
              <a:uFillTx/>
              <a:latin typeface="Segoe UI"/>
              <a:cs typeface="Segoe UI"/>
            </a:endParaRP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endParaRPr lang="en-US" sz="2000" b="0" i="0" u="none" strike="noStrike" kern="1200" cap="none" spc="0" normalizeH="0" baseline="0" noProof="0" dirty="0">
              <a:ln>
                <a:noFill/>
              </a:ln>
              <a:solidFill>
                <a:srgbClr val="000000"/>
              </a:solidFill>
              <a:effectLst/>
              <a:uLnTx/>
              <a:uFillTx/>
              <a:latin typeface="Segoe UI"/>
              <a:cs typeface="Segoe UI"/>
            </a:endParaRPr>
          </a:p>
        </p:txBody>
      </p:sp>
      <p:grpSp>
        <p:nvGrpSpPr>
          <p:cNvPr id="3" name="Group 2">
            <a:extLst>
              <a:ext uri="{FF2B5EF4-FFF2-40B4-BE49-F238E27FC236}">
                <a16:creationId xmlns:a16="http://schemas.microsoft.com/office/drawing/2014/main" id="{1A6AA427-E1ED-4F87-9A04-F1AFB6BB1F6C}"/>
              </a:ext>
              <a:ext uri="{C183D7F6-B498-43B3-948B-1728B52AA6E4}">
                <adec:decorative xmlns:adec="http://schemas.microsoft.com/office/drawing/2017/decorative" val="1"/>
              </a:ext>
            </a:extLst>
          </p:cNvPr>
          <p:cNvGrpSpPr/>
          <p:nvPr/>
        </p:nvGrpSpPr>
        <p:grpSpPr>
          <a:xfrm>
            <a:off x="1446595" y="3435947"/>
            <a:ext cx="155437" cy="1600897"/>
            <a:chOff x="1446595" y="3435947"/>
            <a:chExt cx="155437" cy="1600897"/>
          </a:xfrm>
        </p:grpSpPr>
        <p:sp>
          <p:nvSpPr>
            <p:cNvPr id="9" name="L-Shape 8">
              <a:extLst>
                <a:ext uri="{FF2B5EF4-FFF2-40B4-BE49-F238E27FC236}">
                  <a16:creationId xmlns:a16="http://schemas.microsoft.com/office/drawing/2014/main" id="{44F87E11-C14F-4BA0-BA47-BE210390AB06}"/>
                </a:ext>
              </a:extLst>
            </p:cNvPr>
            <p:cNvSpPr/>
            <p:nvPr/>
          </p:nvSpPr>
          <p:spPr bwMode="auto">
            <a:xfrm rot="13500000">
              <a:off x="1446598" y="343594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 name="L-Shape 9">
              <a:extLst>
                <a:ext uri="{FF2B5EF4-FFF2-40B4-BE49-F238E27FC236}">
                  <a16:creationId xmlns:a16="http://schemas.microsoft.com/office/drawing/2014/main" id="{41708FD4-8F1F-429A-B691-0A5FDFFB0588}"/>
                </a:ext>
              </a:extLst>
            </p:cNvPr>
            <p:cNvSpPr/>
            <p:nvPr/>
          </p:nvSpPr>
          <p:spPr bwMode="auto">
            <a:xfrm rot="13500000">
              <a:off x="1446597" y="3880058"/>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 name="L-Shape 10">
              <a:extLst>
                <a:ext uri="{FF2B5EF4-FFF2-40B4-BE49-F238E27FC236}">
                  <a16:creationId xmlns:a16="http://schemas.microsoft.com/office/drawing/2014/main" id="{D86B6EA9-D29C-4182-BA81-A254C730AFC4}"/>
                </a:ext>
              </a:extLst>
            </p:cNvPr>
            <p:cNvSpPr/>
            <p:nvPr/>
          </p:nvSpPr>
          <p:spPr bwMode="auto">
            <a:xfrm rot="13500000">
              <a:off x="1446595" y="4881410"/>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pic>
        <p:nvPicPr>
          <p:cNvPr id="5" name="Picture 4" descr="A diagram that shows the logical flow of the Copy Activity process.">
            <a:extLst>
              <a:ext uri="{FF2B5EF4-FFF2-40B4-BE49-F238E27FC236}">
                <a16:creationId xmlns:a16="http://schemas.microsoft.com/office/drawing/2014/main" id="{FF111238-3CC3-4B07-820A-8600940AB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552" y="1615766"/>
            <a:ext cx="9269119" cy="952633"/>
          </a:xfrm>
          <a:prstGeom prst="rect">
            <a:avLst/>
          </a:prstGeom>
        </p:spPr>
      </p:pic>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GB" dirty="0"/>
              <a:t>Copy Activity process</a:t>
            </a:r>
          </a:p>
        </p:txBody>
      </p:sp>
    </p:spTree>
    <p:extLst>
      <p:ext uri="{BB962C8B-B14F-4D97-AF65-F5344CB8AC3E}">
        <p14:creationId xmlns:p14="http://schemas.microsoft.com/office/powerpoint/2010/main" val="33567582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descr="A representation of on-premises SQL Server with the relational data store that it supports including LOB, CRM and ERP data">
            <a:extLst>
              <a:ext uri="{FF2B5EF4-FFF2-40B4-BE49-F238E27FC236}">
                <a16:creationId xmlns:a16="http://schemas.microsoft.com/office/drawing/2014/main" id="{5ADD1673-6A2A-4CE9-9EE1-2BFC595ADCB4}"/>
              </a:ext>
            </a:extLst>
          </p:cNvPr>
          <p:cNvGrpSpPr/>
          <p:nvPr/>
        </p:nvGrpSpPr>
        <p:grpSpPr>
          <a:xfrm>
            <a:off x="6510539" y="2059279"/>
            <a:ext cx="1781805" cy="1499795"/>
            <a:chOff x="1543909" y="2582645"/>
            <a:chExt cx="1677214" cy="2059943"/>
          </a:xfrm>
        </p:grpSpPr>
        <p:sp>
          <p:nvSpPr>
            <p:cNvPr id="184" name="Rectangle 183"/>
            <p:cNvSpPr/>
            <p:nvPr/>
          </p:nvSpPr>
          <p:spPr>
            <a:xfrm>
              <a:off x="1602273" y="4508594"/>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Segoe UI Semilight" charset="0"/>
                  <a:cs typeface="Segoe UI Semilight" charset="0"/>
                </a:rPr>
                <a:t>SQL Server</a:t>
              </a:r>
            </a:p>
          </p:txBody>
        </p:sp>
        <p:grpSp>
          <p:nvGrpSpPr>
            <p:cNvPr id="73" name="Group 72">
              <a:extLst>
                <a:ext uri="{FF2B5EF4-FFF2-40B4-BE49-F238E27FC236}">
                  <a16:creationId xmlns:a16="http://schemas.microsoft.com/office/drawing/2014/main" id="{07BAB3E2-B7C0-C544-840D-441463DED4FF}"/>
                </a:ext>
              </a:extLst>
            </p:cNvPr>
            <p:cNvGrpSpPr/>
            <p:nvPr/>
          </p:nvGrpSpPr>
          <p:grpSpPr>
            <a:xfrm>
              <a:off x="1543909" y="2582645"/>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9" name="Picture 8">
            <a:extLst>
              <a:ext uri="{FF2B5EF4-FFF2-40B4-BE49-F238E27FC236}">
                <a16:creationId xmlns:a16="http://schemas.microsoft.com/office/drawing/2014/main" id="{AC5DA1A2-3B49-4BB3-8400-6ADD9593D3B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5486" y="2420974"/>
            <a:ext cx="1694688" cy="1271016"/>
          </a:xfrm>
          <a:prstGeom prst="rect">
            <a:avLst/>
          </a:prstGeom>
        </p:spPr>
      </p:pic>
      <p:pic>
        <p:nvPicPr>
          <p:cNvPr id="81" name="Picture 80">
            <a:extLst>
              <a:ext uri="{FF2B5EF4-FFF2-40B4-BE49-F238E27FC236}">
                <a16:creationId xmlns:a16="http://schemas.microsoft.com/office/drawing/2014/main" id="{9B7DD53C-DF8F-4D9C-A588-204222881E3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044878" y="2442042"/>
            <a:ext cx="1698667" cy="1274000"/>
          </a:xfrm>
          <a:prstGeom prst="rect">
            <a:avLst/>
          </a:prstGeom>
        </p:spPr>
      </p:pic>
      <p:sp>
        <p:nvSpPr>
          <p:cNvPr id="91" name="Rectangle: Rounded Corners 90" descr="A box that highlights integration runtime in cloud environments">
            <a:extLst>
              <a:ext uri="{FF2B5EF4-FFF2-40B4-BE49-F238E27FC236}">
                <a16:creationId xmlns:a16="http://schemas.microsoft.com/office/drawing/2014/main" id="{7C6D529E-C2C3-43A8-A947-163A3DB25C06}"/>
              </a:ext>
            </a:extLst>
          </p:cNvPr>
          <p:cNvSpPr/>
          <p:nvPr/>
        </p:nvSpPr>
        <p:spPr bwMode="auto">
          <a:xfrm>
            <a:off x="673256" y="1405200"/>
            <a:ext cx="5359399" cy="4174710"/>
          </a:xfrm>
          <a:prstGeom prst="roundRect">
            <a:avLst/>
          </a:prstGeom>
          <a:noFill/>
          <a:ln w="762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Rounded Corners 120" descr="A box that highlights integration runtime from on-premises to cloud environments">
            <a:extLst>
              <a:ext uri="{FF2B5EF4-FFF2-40B4-BE49-F238E27FC236}">
                <a16:creationId xmlns:a16="http://schemas.microsoft.com/office/drawing/2014/main" id="{3FE51BA2-D5B1-4BEA-A759-A2D36A1C21D5}"/>
              </a:ext>
            </a:extLst>
          </p:cNvPr>
          <p:cNvSpPr/>
          <p:nvPr/>
        </p:nvSpPr>
        <p:spPr bwMode="auto">
          <a:xfrm>
            <a:off x="6207572" y="1341645"/>
            <a:ext cx="5359399" cy="4174710"/>
          </a:xfrm>
          <a:prstGeom prst="roundRect">
            <a:avLst/>
          </a:prstGeom>
          <a:noFill/>
          <a:ln w="762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2" name="Picture 121">
            <a:extLst>
              <a:ext uri="{FF2B5EF4-FFF2-40B4-BE49-F238E27FC236}">
                <a16:creationId xmlns:a16="http://schemas.microsoft.com/office/drawing/2014/main" id="{FA8E696C-447E-4ABD-81F8-04F2E070D60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661066" y="2285074"/>
            <a:ext cx="1698667" cy="1274000"/>
          </a:xfrm>
          <a:prstGeom prst="rect">
            <a:avLst/>
          </a:prstGeom>
        </p:spPr>
      </p:pic>
      <p:cxnSp>
        <p:nvCxnSpPr>
          <p:cNvPr id="123" name="Straight Arrow Connector 122">
            <a:extLst>
              <a:ext uri="{FF2B5EF4-FFF2-40B4-BE49-F238E27FC236}">
                <a16:creationId xmlns:a16="http://schemas.microsoft.com/office/drawing/2014/main" id="{7B626960-F524-4A26-9897-1B80B876CAFA}"/>
              </a:ext>
              <a:ext uri="{C183D7F6-B498-43B3-948B-1728B52AA6E4}">
                <adec:decorative xmlns:adec="http://schemas.microsoft.com/office/drawing/2017/decorative" val="1"/>
              </a:ext>
            </a:extLst>
          </p:cNvPr>
          <p:cNvCxnSpPr>
            <a:cxnSpLocks/>
          </p:cNvCxnSpPr>
          <p:nvPr/>
        </p:nvCxnSpPr>
        <p:spPr>
          <a:xfrm>
            <a:off x="8431399" y="3013075"/>
            <a:ext cx="10196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Group 17" descr="A blue circle with the letters IR within it to denote integration runtime">
            <a:extLst>
              <a:ext uri="{FF2B5EF4-FFF2-40B4-BE49-F238E27FC236}">
                <a16:creationId xmlns:a16="http://schemas.microsoft.com/office/drawing/2014/main" id="{9BB78702-8845-4CC1-9E0A-7D011510B03C}"/>
              </a:ext>
            </a:extLst>
          </p:cNvPr>
          <p:cNvGrpSpPr/>
          <p:nvPr/>
        </p:nvGrpSpPr>
        <p:grpSpPr>
          <a:xfrm>
            <a:off x="7555384" y="2611513"/>
            <a:ext cx="2771659" cy="1681079"/>
            <a:chOff x="7555384" y="2611513"/>
            <a:chExt cx="2771659" cy="1681079"/>
          </a:xfrm>
        </p:grpSpPr>
        <p:sp>
          <p:nvSpPr>
            <p:cNvPr id="131" name="TextBox 130">
              <a:extLst>
                <a:ext uri="{FF2B5EF4-FFF2-40B4-BE49-F238E27FC236}">
                  <a16:creationId xmlns:a16="http://schemas.microsoft.com/office/drawing/2014/main" id="{6E04455D-C5E6-4CC7-9AD7-9E3A37D315E5}"/>
                </a:ext>
              </a:extLst>
            </p:cNvPr>
            <p:cNvSpPr txBox="1"/>
            <p:nvPr/>
          </p:nvSpPr>
          <p:spPr>
            <a:xfrm>
              <a:off x="7555384" y="3960636"/>
              <a:ext cx="2771659"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Self-hosted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Integration Runtime</a:t>
              </a:r>
            </a:p>
          </p:txBody>
        </p:sp>
        <p:sp>
          <p:nvSpPr>
            <p:cNvPr id="132" name="Flowchart: Connector 131">
              <a:extLst>
                <a:ext uri="{FF2B5EF4-FFF2-40B4-BE49-F238E27FC236}">
                  <a16:creationId xmlns:a16="http://schemas.microsoft.com/office/drawing/2014/main" id="{489BBDC8-7BFF-4F77-AE22-70045C82794E}"/>
                </a:ext>
              </a:extLst>
            </p:cNvPr>
            <p:cNvSpPr/>
            <p:nvPr/>
          </p:nvSpPr>
          <p:spPr bwMode="auto">
            <a:xfrm>
              <a:off x="8564685" y="2611513"/>
              <a:ext cx="760359" cy="758021"/>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5806F9BA-1693-4B86-AE70-A192BBC55B36}"/>
                </a:ext>
              </a:extLst>
            </p:cNvPr>
            <p:cNvSpPr txBox="1"/>
            <p:nvPr/>
          </p:nvSpPr>
          <p:spPr>
            <a:xfrm>
              <a:off x="8612435" y="2701179"/>
              <a:ext cx="6674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FFFFFF"/>
                  </a:solidFill>
                  <a:effectLst/>
                  <a:uLnTx/>
                  <a:uFillTx/>
                  <a:latin typeface="Segoe UI"/>
                  <a:ea typeface="+mn-ea"/>
                  <a:cs typeface="+mn-cs"/>
                </a:rPr>
                <a:t>IR</a:t>
              </a:r>
            </a:p>
          </p:txBody>
        </p:sp>
      </p:grpSp>
      <p:cxnSp>
        <p:nvCxnSpPr>
          <p:cNvPr id="134" name="Straight Arrow Connector 133">
            <a:extLst>
              <a:ext uri="{FF2B5EF4-FFF2-40B4-BE49-F238E27FC236}">
                <a16:creationId xmlns:a16="http://schemas.microsoft.com/office/drawing/2014/main" id="{37BB78C2-9245-434F-A180-D9C5B2CB2ED9}"/>
              </a:ext>
              <a:ext uri="{C183D7F6-B498-43B3-948B-1728B52AA6E4}">
                <adec:decorative xmlns:adec="http://schemas.microsoft.com/office/drawing/2017/decorative" val="1"/>
              </a:ext>
            </a:extLst>
          </p:cNvPr>
          <p:cNvCxnSpPr>
            <a:cxnSpLocks/>
          </p:cNvCxnSpPr>
          <p:nvPr/>
        </p:nvCxnSpPr>
        <p:spPr>
          <a:xfrm>
            <a:off x="2826709" y="3051315"/>
            <a:ext cx="10196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descr="A blue circle with the letters IR within it to denote integration runtime">
            <a:extLst>
              <a:ext uri="{FF2B5EF4-FFF2-40B4-BE49-F238E27FC236}">
                <a16:creationId xmlns:a16="http://schemas.microsoft.com/office/drawing/2014/main" id="{49EAF00D-A620-4B89-B5B4-F05E80794F43}"/>
              </a:ext>
            </a:extLst>
          </p:cNvPr>
          <p:cNvGrpSpPr/>
          <p:nvPr/>
        </p:nvGrpSpPr>
        <p:grpSpPr>
          <a:xfrm>
            <a:off x="2254941" y="2649753"/>
            <a:ext cx="2196028" cy="1665860"/>
            <a:chOff x="2254941" y="2649753"/>
            <a:chExt cx="2196028" cy="1665860"/>
          </a:xfrm>
        </p:grpSpPr>
        <p:sp>
          <p:nvSpPr>
            <p:cNvPr id="127" name="TextBox 126">
              <a:extLst>
                <a:ext uri="{FF2B5EF4-FFF2-40B4-BE49-F238E27FC236}">
                  <a16:creationId xmlns:a16="http://schemas.microsoft.com/office/drawing/2014/main" id="{C65761E7-42F2-4087-84DA-5F527A6D6B11}"/>
                </a:ext>
              </a:extLst>
            </p:cNvPr>
            <p:cNvSpPr txBox="1"/>
            <p:nvPr/>
          </p:nvSpPr>
          <p:spPr>
            <a:xfrm>
              <a:off x="2254941" y="3983657"/>
              <a:ext cx="2196028"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Azure Integration</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Runtime</a:t>
              </a:r>
            </a:p>
          </p:txBody>
        </p:sp>
        <p:sp>
          <p:nvSpPr>
            <p:cNvPr id="135" name="Flowchart: Connector 134">
              <a:extLst>
                <a:ext uri="{FF2B5EF4-FFF2-40B4-BE49-F238E27FC236}">
                  <a16:creationId xmlns:a16="http://schemas.microsoft.com/office/drawing/2014/main" id="{446D2413-34FB-401F-AE25-013297DCE855}"/>
                </a:ext>
              </a:extLst>
            </p:cNvPr>
            <p:cNvSpPr/>
            <p:nvPr/>
          </p:nvSpPr>
          <p:spPr bwMode="auto">
            <a:xfrm>
              <a:off x="2959995" y="2649753"/>
              <a:ext cx="760359" cy="758021"/>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TextBox 135">
              <a:extLst>
                <a:ext uri="{FF2B5EF4-FFF2-40B4-BE49-F238E27FC236}">
                  <a16:creationId xmlns:a16="http://schemas.microsoft.com/office/drawing/2014/main" id="{A0E70BBA-2C48-45FA-A347-9EB821A5E12C}"/>
                </a:ext>
              </a:extLst>
            </p:cNvPr>
            <p:cNvSpPr txBox="1"/>
            <p:nvPr/>
          </p:nvSpPr>
          <p:spPr>
            <a:xfrm>
              <a:off x="3007745" y="2739419"/>
              <a:ext cx="6674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FFFFFF"/>
                  </a:solidFill>
                  <a:effectLst/>
                  <a:uLnTx/>
                  <a:uFillTx/>
                  <a:latin typeface="Segoe UI"/>
                  <a:ea typeface="+mn-ea"/>
                  <a:cs typeface="+mn-cs"/>
                </a:rPr>
                <a:t>IR</a:t>
              </a:r>
            </a:p>
          </p:txBody>
        </p:sp>
      </p:grpSp>
      <p:sp>
        <p:nvSpPr>
          <p:cNvPr id="5" name="Title 4"/>
          <p:cNvSpPr>
            <a:spLocks noGrp="1"/>
          </p:cNvSpPr>
          <p:nvPr>
            <p:ph type="title"/>
          </p:nvPr>
        </p:nvSpPr>
        <p:spPr/>
        <p:txBody>
          <a:bodyPr/>
          <a:lstStyle/>
          <a:p>
            <a:r>
              <a:rPr lang="en-US" dirty="0"/>
              <a:t>Integration Runtime</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C72148-9BD7-48F9-9CD5-976A6A1CBF3D}"/>
              </a:ext>
              <a:ext uri="{C183D7F6-B498-43B3-948B-1728B52AA6E4}">
                <adec:decorative xmlns:adec="http://schemas.microsoft.com/office/drawing/2017/decorative" val="1"/>
              </a:ext>
            </a:extLst>
          </p:cNvPr>
          <p:cNvGrpSpPr/>
          <p:nvPr/>
        </p:nvGrpSpPr>
        <p:grpSpPr>
          <a:xfrm>
            <a:off x="2254449" y="2943609"/>
            <a:ext cx="3554813" cy="2799521"/>
            <a:chOff x="2194640" y="2793483"/>
            <a:chExt cx="3554813" cy="2799521"/>
          </a:xfrm>
        </p:grpSpPr>
        <p:sp>
          <p:nvSpPr>
            <p:cNvPr id="17" name="Rectangle: Rounded Corners 16">
              <a:extLst>
                <a:ext uri="{FF2B5EF4-FFF2-40B4-BE49-F238E27FC236}">
                  <a16:creationId xmlns:a16="http://schemas.microsoft.com/office/drawing/2014/main" id="{B3BBAABD-2ACA-4540-B3D1-FE6DDCA4877C}"/>
                </a:ext>
              </a:extLst>
            </p:cNvPr>
            <p:cNvSpPr/>
            <p:nvPr/>
          </p:nvSpPr>
          <p:spPr bwMode="auto">
            <a:xfrm>
              <a:off x="2194640" y="2793483"/>
              <a:ext cx="3554813" cy="2799521"/>
            </a:xfrm>
            <a:prstGeom prst="roundRect">
              <a:avLst/>
            </a:prstGeom>
            <a:noFill/>
            <a:ln w="762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E5759CB2-EB27-43E7-8D37-390EACAC2E80}"/>
                </a:ext>
              </a:extLst>
            </p:cNvPr>
            <p:cNvSpPr/>
            <p:nvPr/>
          </p:nvSpPr>
          <p:spPr>
            <a:xfrm>
              <a:off x="2533131" y="3003373"/>
              <a:ext cx="3216322"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Supported file formats: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Text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JSON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Avro</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ORC</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Parquet</a:t>
              </a:r>
              <a:endParaRPr kumimoji="0" lang="en-GB" sz="20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6602D24-0D30-429E-A1BC-79591E1BF2F9}"/>
              </a:ext>
              <a:ext uri="{C183D7F6-B498-43B3-948B-1728B52AA6E4}">
                <adec:decorative xmlns:adec="http://schemas.microsoft.com/office/drawing/2017/decorative" val="1"/>
              </a:ext>
            </a:extLst>
          </p:cNvPr>
          <p:cNvGrpSpPr/>
          <p:nvPr/>
        </p:nvGrpSpPr>
        <p:grpSpPr>
          <a:xfrm>
            <a:off x="6155434" y="2903340"/>
            <a:ext cx="3563244" cy="2799521"/>
            <a:chOff x="6095625" y="2753214"/>
            <a:chExt cx="3563244" cy="2799521"/>
          </a:xfrm>
        </p:grpSpPr>
        <p:sp>
          <p:nvSpPr>
            <p:cNvPr id="15" name="Rectangle: Rounded Corners 14">
              <a:extLst>
                <a:ext uri="{FF2B5EF4-FFF2-40B4-BE49-F238E27FC236}">
                  <a16:creationId xmlns:a16="http://schemas.microsoft.com/office/drawing/2014/main" id="{48A0BCBC-968A-4B65-94A6-0935D71DC2A9}"/>
                </a:ext>
              </a:extLst>
            </p:cNvPr>
            <p:cNvSpPr/>
            <p:nvPr/>
          </p:nvSpPr>
          <p:spPr bwMode="auto">
            <a:xfrm>
              <a:off x="6095625" y="2753214"/>
              <a:ext cx="3554813" cy="2799521"/>
            </a:xfrm>
            <a:prstGeom prst="roundRect">
              <a:avLst/>
            </a:prstGeom>
            <a:noFill/>
            <a:ln w="762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759F8F9-D6EF-410D-83BD-A07B380A0323}"/>
                </a:ext>
              </a:extLst>
            </p:cNvPr>
            <p:cNvSpPr/>
            <p:nvPr/>
          </p:nvSpPr>
          <p:spPr>
            <a:xfrm>
              <a:off x="6353837" y="2864873"/>
              <a:ext cx="3305032"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a:ea typeface="+mn-ea"/>
                  <a:cs typeface="+mn-cs"/>
                </a:rPr>
                <a:t>Copy activity can compress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a:ea typeface="+mn-ea"/>
                  <a:cs typeface="+mn-cs"/>
                </a:rPr>
                <a:t>and decompress files 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a:ea typeface="+mn-ea"/>
                  <a:cs typeface="+mn-cs"/>
                </a:rPr>
                <a:t>The following codecs: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a:ea typeface="+mn-ea"/>
                  <a:cs typeface="+mn-cs"/>
                </a:rPr>
                <a:t>Gzip</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a:ea typeface="+mn-ea"/>
                  <a:cs typeface="+mn-cs"/>
                </a:rPr>
                <a:t>Deflate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a:ea typeface="+mn-ea"/>
                  <a:cs typeface="+mn-cs"/>
                </a:rPr>
                <a:t>Bzip2</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a:ea typeface="+mn-ea"/>
                  <a:cs typeface="+mn-cs"/>
                </a:rPr>
                <a:t>ZipDeflate</a:t>
              </a:r>
            </a:p>
          </p:txBody>
        </p:sp>
      </p:grpSp>
      <p:grpSp>
        <p:nvGrpSpPr>
          <p:cNvPr id="3" name="Group 2" descr="A logical flow of the Copy Activity when copying files">
            <a:extLst>
              <a:ext uri="{FF2B5EF4-FFF2-40B4-BE49-F238E27FC236}">
                <a16:creationId xmlns:a16="http://schemas.microsoft.com/office/drawing/2014/main" id="{59F2F54A-8C0F-4438-8932-F9C4F60617E2}"/>
              </a:ext>
            </a:extLst>
          </p:cNvPr>
          <p:cNvGrpSpPr/>
          <p:nvPr/>
        </p:nvGrpSpPr>
        <p:grpSpPr>
          <a:xfrm>
            <a:off x="1964587" y="1615766"/>
            <a:ext cx="7754091" cy="1000550"/>
            <a:chOff x="2019178" y="2645312"/>
            <a:chExt cx="7754091" cy="1000550"/>
          </a:xfrm>
        </p:grpSpPr>
        <p:pic>
          <p:nvPicPr>
            <p:cNvPr id="12" name="Picture 11">
              <a:extLst>
                <a:ext uri="{FF2B5EF4-FFF2-40B4-BE49-F238E27FC236}">
                  <a16:creationId xmlns:a16="http://schemas.microsoft.com/office/drawing/2014/main" id="{4C30CD04-C454-468F-8528-EAF034945AC5}"/>
                </a:ext>
              </a:extLst>
            </p:cNvPr>
            <p:cNvPicPr>
              <a:picLocks noChangeAspect="1"/>
            </p:cNvPicPr>
            <p:nvPr/>
          </p:nvPicPr>
          <p:blipFill rotWithShape="1">
            <a:blip r:embed="rId3">
              <a:extLst>
                <a:ext uri="{28A0092B-C50C-407E-A947-70E740481C1C}">
                  <a14:useLocalDpi xmlns:a14="http://schemas.microsoft.com/office/drawing/2010/main" val="0"/>
                </a:ext>
              </a:extLst>
            </a:blip>
            <a:srcRect r="79011"/>
            <a:stretch/>
          </p:blipFill>
          <p:spPr>
            <a:xfrm>
              <a:off x="2019178" y="2652960"/>
              <a:ext cx="1945497" cy="952633"/>
            </a:xfrm>
            <a:prstGeom prst="rect">
              <a:avLst/>
            </a:prstGeom>
          </p:spPr>
        </p:pic>
        <p:pic>
          <p:nvPicPr>
            <p:cNvPr id="1026" name="Picture 2">
              <a:extLst>
                <a:ext uri="{FF2B5EF4-FFF2-40B4-BE49-F238E27FC236}">
                  <a16:creationId xmlns:a16="http://schemas.microsoft.com/office/drawing/2014/main" id="{3DF6D056-90ED-4DC6-88F1-EF05B185F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8668" y="2645312"/>
              <a:ext cx="5774601" cy="100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FF111238-3CC3-4B07-820A-8600940ABC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552" y="1615766"/>
            <a:ext cx="9269119" cy="952633"/>
          </a:xfrm>
          <a:prstGeom prst="rect">
            <a:avLst/>
          </a:prstGeom>
        </p:spPr>
      </p:pic>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a:xfrm>
            <a:off x="588263" y="457200"/>
            <a:ext cx="11018520" cy="553998"/>
          </a:xfrm>
        </p:spPr>
        <p:txBody>
          <a:bodyPr/>
          <a:lstStyle/>
          <a:p>
            <a:r>
              <a:rPr lang="en-GB" dirty="0"/>
              <a:t>Copy files with the Copy Activity</a:t>
            </a:r>
          </a:p>
        </p:txBody>
      </p:sp>
    </p:spTree>
    <p:extLst>
      <p:ext uri="{BB962C8B-B14F-4D97-AF65-F5344CB8AC3E}">
        <p14:creationId xmlns:p14="http://schemas.microsoft.com/office/powerpoint/2010/main" val="2716472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036027"/>
            <a:ext cx="5510784" cy="1495794"/>
          </a:xfrm>
        </p:spPr>
        <p:txBody>
          <a:bodyPr/>
          <a:lstStyle/>
          <a:p>
            <a:r>
              <a:rPr lang="en-US" dirty="0"/>
              <a:t>Demo:</a:t>
            </a:r>
            <a:br>
              <a:rPr lang="en-US" dirty="0"/>
            </a:br>
            <a:r>
              <a:rPr lang="en-US" dirty="0"/>
              <a:t>Ingesting data with</a:t>
            </a:r>
            <a:br>
              <a:rPr lang="en-US" dirty="0"/>
            </a:br>
            <a:r>
              <a:rPr lang="en-US" dirty="0"/>
              <a:t>Azure Data Factory</a:t>
            </a:r>
          </a:p>
        </p:txBody>
      </p:sp>
      <p:sp>
        <p:nvSpPr>
          <p:cNvPr id="4" name="Text Placeholder 3"/>
          <p:cNvSpPr>
            <a:spLocks noGrp="1"/>
          </p:cNvSpPr>
          <p:nvPr>
            <p:ph type="body" sz="quarter" idx="12"/>
          </p:nvPr>
        </p:nvSpPr>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28150439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dirty="0">
                <a:cs typeface="Segoe UI"/>
              </a:rPr>
              <a:t>Monitoring data ingestion</a:t>
            </a:r>
          </a:p>
        </p:txBody>
      </p:sp>
    </p:spTree>
    <p:extLst>
      <p:ext uri="{BB962C8B-B14F-4D97-AF65-F5344CB8AC3E}">
        <p14:creationId xmlns:p14="http://schemas.microsoft.com/office/powerpoint/2010/main" val="4082381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the Monitoring screen in Azure Data Factory">
            <a:extLst>
              <a:ext uri="{FF2B5EF4-FFF2-40B4-BE49-F238E27FC236}">
                <a16:creationId xmlns:a16="http://schemas.microsoft.com/office/drawing/2014/main" id="{AA9E153F-6D95-448E-96B7-1A36B6CAC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16" y="1842708"/>
            <a:ext cx="10832193" cy="2636854"/>
          </a:xfrm>
          <a:prstGeom prst="rect">
            <a:avLst/>
          </a:prstGeom>
        </p:spPr>
      </p:pic>
      <p:sp>
        <p:nvSpPr>
          <p:cNvPr id="26" name="Text Placeholder 116">
            <a:extLst>
              <a:ext uri="{FF2B5EF4-FFF2-40B4-BE49-F238E27FC236}">
                <a16:creationId xmlns:a16="http://schemas.microsoft.com/office/drawing/2014/main" id="{98535604-F539-42F1-BA32-59DDC1A7D3F5}"/>
              </a:ext>
            </a:extLst>
          </p:cNvPr>
          <p:cNvSpPr txBox="1">
            <a:spLocks/>
          </p:cNvSpPr>
          <p:nvPr/>
        </p:nvSpPr>
        <p:spPr>
          <a:xfrm>
            <a:off x="426424" y="939816"/>
            <a:ext cx="5634524"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000000"/>
                </a:solidFill>
                <a:effectLst/>
                <a:uLnTx/>
                <a:uFillTx/>
                <a:latin typeface="Segoe UI"/>
                <a:ea typeface="+mn-ea"/>
                <a:cs typeface="+mn-cs"/>
              </a:rPr>
              <a:t>Pipeline runs</a:t>
            </a:r>
          </a:p>
        </p:txBody>
      </p:sp>
      <p:pic>
        <p:nvPicPr>
          <p:cNvPr id="8" name="Picture 7" descr="A screenshot the Monitoring screen in Azure Data Factory">
            <a:extLst>
              <a:ext uri="{FF2B5EF4-FFF2-40B4-BE49-F238E27FC236}">
                <a16:creationId xmlns:a16="http://schemas.microsoft.com/office/drawing/2014/main" id="{44743063-7760-4D6B-82EE-892BC8FA75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16" y="1834575"/>
            <a:ext cx="11013946" cy="3112737"/>
          </a:xfrm>
          <a:prstGeom prst="rect">
            <a:avLst/>
          </a:prstGeom>
        </p:spPr>
      </p:pic>
      <p:sp>
        <p:nvSpPr>
          <p:cNvPr id="28" name="Text Placeholder 116">
            <a:extLst>
              <a:ext uri="{FF2B5EF4-FFF2-40B4-BE49-F238E27FC236}">
                <a16:creationId xmlns:a16="http://schemas.microsoft.com/office/drawing/2014/main" id="{80EF949F-8FDD-4FBC-8D93-2E317CAF3417}"/>
              </a:ext>
            </a:extLst>
          </p:cNvPr>
          <p:cNvSpPr txBox="1">
            <a:spLocks/>
          </p:cNvSpPr>
          <p:nvPr/>
        </p:nvSpPr>
        <p:spPr>
          <a:xfrm>
            <a:off x="426424" y="909312"/>
            <a:ext cx="5634524"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745" b="0" i="0" u="none" strike="noStrike" kern="1200" cap="none" spc="0" normalizeH="0" baseline="0" noProof="0" dirty="0">
                <a:ln>
                  <a:noFill/>
                </a:ln>
                <a:solidFill>
                  <a:srgbClr val="000000"/>
                </a:solidFill>
                <a:effectLst/>
                <a:uLnTx/>
                <a:uFillTx/>
                <a:latin typeface="Segoe UI"/>
                <a:ea typeface="+mn-ea"/>
                <a:cs typeface="+mn-cs"/>
              </a:rPr>
              <a:t>Activity runs</a:t>
            </a:r>
          </a:p>
        </p:txBody>
      </p:sp>
      <p:sp>
        <p:nvSpPr>
          <p:cNvPr id="3" name="Title 2">
            <a:extLst>
              <a:ext uri="{FF2B5EF4-FFF2-40B4-BE49-F238E27FC236}">
                <a16:creationId xmlns:a16="http://schemas.microsoft.com/office/drawing/2014/main" id="{14F18DA0-F7C0-4A74-A10C-09460BCB71F1}"/>
              </a:ext>
            </a:extLst>
          </p:cNvPr>
          <p:cNvSpPr>
            <a:spLocks noGrp="1"/>
          </p:cNvSpPr>
          <p:nvPr>
            <p:ph type="title"/>
          </p:nvPr>
        </p:nvSpPr>
        <p:spPr>
          <a:xfrm>
            <a:off x="426424" y="222583"/>
            <a:ext cx="11336039" cy="758022"/>
          </a:xfrm>
        </p:spPr>
        <p:txBody>
          <a:bodyPr/>
          <a:lstStyle/>
          <a:p>
            <a:r>
              <a:rPr lang="en-GB" dirty="0"/>
              <a:t>Monitoring</a:t>
            </a:r>
          </a:p>
        </p:txBody>
      </p:sp>
    </p:spTree>
    <p:extLst>
      <p:ext uri="{BB962C8B-B14F-4D97-AF65-F5344CB8AC3E}">
        <p14:creationId xmlns:p14="http://schemas.microsoft.com/office/powerpoint/2010/main" val="181922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48E523C-5111-482D-B5F4-74DCD8630DF4}"/>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915" t="948" r="2239" b="842"/>
          <a:stretch/>
        </p:blipFill>
        <p:spPr>
          <a:xfrm>
            <a:off x="0" y="0"/>
            <a:ext cx="6096000" cy="6871120"/>
          </a:xfrm>
          <a:prstGeom prst="rect">
            <a:avLst/>
          </a:prstGeom>
        </p:spPr>
      </p:pic>
      <p:sp>
        <p:nvSpPr>
          <p:cNvPr id="4" name="Rectangle 3">
            <a:extLst>
              <a:ext uri="{FF2B5EF4-FFF2-40B4-BE49-F238E27FC236}">
                <a16:creationId xmlns:a16="http://schemas.microsoft.com/office/drawing/2014/main" id="{4B147562-7142-3146-A939-6EAB85683062}"/>
              </a:ext>
              <a:ext uri="{C183D7F6-B498-43B3-948B-1728B52AA6E4}">
                <adec:decorative xmlns:adec="http://schemas.microsoft.com/office/drawing/2017/decorative" val="1"/>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1297590" y="629383"/>
            <a:ext cx="3076517" cy="758022"/>
          </a:xfrm>
        </p:spPr>
        <p:txBody>
          <a:bodyPr/>
          <a:lstStyle/>
          <a:p>
            <a:r>
              <a:rPr lang="en-US" sz="4000" dirty="0">
                <a:solidFill>
                  <a:schemeClr val="bg2"/>
                </a:solidFill>
              </a:rPr>
              <a:t>In Summary:</a:t>
            </a:r>
            <a:br>
              <a:rPr lang="en-US" sz="4000" dirty="0">
                <a:solidFill>
                  <a:schemeClr val="bg2"/>
                </a:solidFill>
              </a:rPr>
            </a:br>
            <a:br>
              <a:rPr lang="en-US" sz="4000" dirty="0">
                <a:solidFill>
                  <a:schemeClr val="bg2"/>
                </a:solidFill>
              </a:rPr>
            </a:br>
            <a:br>
              <a:rPr lang="en-US" sz="4000" dirty="0">
                <a:solidFill>
                  <a:schemeClr val="bg2"/>
                </a:solidFill>
              </a:rPr>
            </a:br>
            <a:br>
              <a:rPr lang="en-US" sz="4000" dirty="0">
                <a:solidFill>
                  <a:schemeClr val="bg2"/>
                </a:solidFill>
              </a:rPr>
            </a:br>
            <a:br>
              <a:rPr lang="en-US" sz="4000" dirty="0">
                <a:solidFill>
                  <a:schemeClr val="bg2"/>
                </a:solidFill>
              </a:rPr>
            </a:br>
            <a:r>
              <a:rPr lang="en-US" sz="4000" dirty="0">
                <a:solidFill>
                  <a:schemeClr val="bg2"/>
                </a:solidFill>
              </a:rPr>
              <a:t>Ingesting Data with Azure Data Factory</a:t>
            </a:r>
            <a:br>
              <a:rPr lang="en-US" sz="4000" dirty="0">
                <a:solidFill>
                  <a:schemeClr val="bg2"/>
                </a:solidFill>
              </a:rPr>
            </a:br>
            <a:br>
              <a:rPr lang="en-US" sz="4000" dirty="0">
                <a:solidFill>
                  <a:schemeClr val="bg2"/>
                </a:solidFill>
              </a:rPr>
            </a:br>
            <a:br>
              <a:rPr lang="en-US" sz="4000" dirty="0">
                <a:solidFill>
                  <a:schemeClr val="bg2"/>
                </a:solidFill>
              </a:rPr>
            </a:br>
            <a:endParaRPr lang="en-US" sz="4000" dirty="0">
              <a:solidFill>
                <a:schemeClr val="bg2"/>
              </a:solidFill>
            </a:endParaRPr>
          </a:p>
        </p:txBody>
      </p:sp>
      <p:sp>
        <p:nvSpPr>
          <p:cNvPr id="5" name="Text Placeholder 4">
            <a:extLst>
              <a:ext uri="{FF2B5EF4-FFF2-40B4-BE49-F238E27FC236}">
                <a16:creationId xmlns:a16="http://schemas.microsoft.com/office/drawing/2014/main" id="{6D884429-0B46-4DB7-B252-7AC706175E46}"/>
              </a:ext>
            </a:extLst>
          </p:cNvPr>
          <p:cNvSpPr>
            <a:spLocks noGrp="1"/>
          </p:cNvSpPr>
          <p:nvPr>
            <p:ph type="body" sz="quarter" idx="4294967295"/>
          </p:nvPr>
        </p:nvSpPr>
        <p:spPr>
          <a:xfrm>
            <a:off x="7080250" y="567558"/>
            <a:ext cx="5111750" cy="6232475"/>
          </a:xfrm>
        </p:spPr>
        <p:txBody>
          <a:bodyPr anchor="ctr"/>
          <a:lstStyle/>
          <a:p>
            <a:pPr marL="0" indent="0">
              <a:spcBef>
                <a:spcPts val="1680"/>
              </a:spcBef>
              <a:buNone/>
            </a:pPr>
            <a:r>
              <a:rPr lang="en-US" sz="2000" dirty="0"/>
              <a:t>Azure Data Factory (ADF) is a cloud-based data integration service that allows you to orchestrate and automate data movement and data transformation.</a:t>
            </a:r>
            <a:endParaRPr lang="en-GB" sz="2000" dirty="0"/>
          </a:p>
          <a:p>
            <a:pPr marL="0" indent="0">
              <a:spcBef>
                <a:spcPts val="1680"/>
              </a:spcBef>
              <a:buNone/>
            </a:pPr>
            <a:r>
              <a:rPr lang="en-US" sz="2000" dirty="0"/>
              <a:t>Ingesting data can be performed by the ADF Copy Activity</a:t>
            </a:r>
          </a:p>
          <a:p>
            <a:pPr marL="0" indent="0">
              <a:spcBef>
                <a:spcPts val="1680"/>
              </a:spcBef>
              <a:buNone/>
            </a:pPr>
            <a:r>
              <a:rPr lang="en-US" sz="2000" dirty="0"/>
              <a:t>The ADF Copy Activity can be used to connect and collect data for ingestion, and to publish data to BI tools and applications.</a:t>
            </a:r>
          </a:p>
          <a:p>
            <a:pPr marL="0" indent="0">
              <a:spcBef>
                <a:spcPts val="1680"/>
              </a:spcBef>
              <a:buNone/>
            </a:pPr>
            <a:r>
              <a:rPr lang="en-US" sz="2000" dirty="0"/>
              <a:t>Different Integration Runtimes are required for different ingestion scenarios</a:t>
            </a:r>
          </a:p>
          <a:p>
            <a:pPr marL="0" indent="0">
              <a:spcBef>
                <a:spcPts val="1680"/>
              </a:spcBef>
              <a:buNone/>
            </a:pPr>
            <a:r>
              <a:rPr lang="en-US" sz="2000" dirty="0"/>
              <a:t>File copy are very efficient using the ADF Copy Activity</a:t>
            </a:r>
          </a:p>
          <a:p>
            <a:pPr marL="0" indent="0">
              <a:spcBef>
                <a:spcPts val="1680"/>
              </a:spcBef>
              <a:buNone/>
            </a:pPr>
            <a:r>
              <a:rPr lang="en-US" sz="2000" dirty="0"/>
              <a:t>You can monitor the performance of the ADF Copy Activity both visually and programmatically</a:t>
            </a:r>
          </a:p>
          <a:p>
            <a:pPr marL="0" indent="0">
              <a:spcBef>
                <a:spcPts val="1680"/>
              </a:spcBef>
              <a:buNone/>
            </a:pPr>
            <a:endParaRPr lang="en-US" sz="2000" dirty="0"/>
          </a:p>
        </p:txBody>
      </p:sp>
      <p:sp>
        <p:nvSpPr>
          <p:cNvPr id="6" name="L-Shape 5">
            <a:extLst>
              <a:ext uri="{C183D7F6-B498-43B3-948B-1728B52AA6E4}">
                <adec:decorative xmlns:adec="http://schemas.microsoft.com/office/drawing/2017/decorative" val="1"/>
              </a:ext>
            </a:extLst>
          </p:cNvPr>
          <p:cNvSpPr/>
          <p:nvPr/>
        </p:nvSpPr>
        <p:spPr bwMode="auto">
          <a:xfrm rot="13500000">
            <a:off x="6519666" y="708562"/>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 name="L-Shape 6">
            <a:extLst>
              <a:ext uri="{C183D7F6-B498-43B3-948B-1728B52AA6E4}">
                <adec:decorative xmlns:adec="http://schemas.microsoft.com/office/drawing/2017/decorative" val="1"/>
              </a:ext>
            </a:extLst>
          </p:cNvPr>
          <p:cNvSpPr/>
          <p:nvPr/>
        </p:nvSpPr>
        <p:spPr bwMode="auto">
          <a:xfrm rot="13500000">
            <a:off x="6506572" y="2125026"/>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 name="L-Shape 7">
            <a:extLst>
              <a:ext uri="{C183D7F6-B498-43B3-948B-1728B52AA6E4}">
                <adec:decorative xmlns:adec="http://schemas.microsoft.com/office/drawing/2017/decorative" val="1"/>
              </a:ext>
            </a:extLst>
          </p:cNvPr>
          <p:cNvSpPr/>
          <p:nvPr/>
        </p:nvSpPr>
        <p:spPr bwMode="auto">
          <a:xfrm rot="13500000">
            <a:off x="6502956" y="2926620"/>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 name="L-Shape 8">
            <a:extLst>
              <a:ext uri="{C183D7F6-B498-43B3-948B-1728B52AA6E4}">
                <adec:decorative xmlns:adec="http://schemas.microsoft.com/office/drawing/2017/decorative" val="1"/>
              </a:ext>
            </a:extLst>
          </p:cNvPr>
          <p:cNvSpPr/>
          <p:nvPr/>
        </p:nvSpPr>
        <p:spPr bwMode="auto">
          <a:xfrm rot="13500000">
            <a:off x="6507831" y="4071914"/>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 name="L-Shape 9">
            <a:extLst>
              <a:ext uri="{C183D7F6-B498-43B3-948B-1728B52AA6E4}">
                <adec:decorative xmlns:adec="http://schemas.microsoft.com/office/drawing/2017/decorative" val="1"/>
              </a:ext>
            </a:extLst>
          </p:cNvPr>
          <p:cNvSpPr/>
          <p:nvPr/>
        </p:nvSpPr>
        <p:spPr bwMode="auto">
          <a:xfrm rot="13500000">
            <a:off x="6507833" y="4889116"/>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 name="L-Shape 10">
            <a:extLst>
              <a:ext uri="{FF2B5EF4-FFF2-40B4-BE49-F238E27FC236}">
                <a16:creationId xmlns:a16="http://schemas.microsoft.com/office/drawing/2014/main" id="{3D4B1CBF-6CA8-4A97-86C1-B5D711B29DE8}"/>
              </a:ext>
              <a:ext uri="{C183D7F6-B498-43B3-948B-1728B52AA6E4}">
                <adec:decorative xmlns:adec="http://schemas.microsoft.com/office/drawing/2017/decorative" val="1"/>
              </a:ext>
            </a:extLst>
          </p:cNvPr>
          <p:cNvSpPr/>
          <p:nvPr/>
        </p:nvSpPr>
        <p:spPr bwMode="auto">
          <a:xfrm rot="13500000">
            <a:off x="6501149" y="5726453"/>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916201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995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the Microsoft Learn website">
            <a:extLst>
              <a:ext uri="{FF2B5EF4-FFF2-40B4-BE49-F238E27FC236}">
                <a16:creationId xmlns:a16="http://schemas.microsoft.com/office/drawing/2014/main" id="{B6A36FC0-9D93-7D49-95C7-D65553E5CB1A}"/>
              </a:ext>
            </a:extLst>
          </p:cNvPr>
          <p:cNvPicPr>
            <a:picLocks noChangeAspect="1"/>
          </p:cNvPicPr>
          <p:nvPr/>
        </p:nvPicPr>
        <p:blipFill>
          <a:blip r:embed="rId3">
            <a:alphaModFix amt="85000"/>
          </a:blip>
          <a:stretch>
            <a:fillRect/>
          </a:stretch>
        </p:blipFill>
        <p:spPr>
          <a:xfrm>
            <a:off x="4778925" y="1017917"/>
            <a:ext cx="7146375" cy="4822166"/>
          </a:xfrm>
          <a:prstGeom prst="rect">
            <a:avLst/>
          </a:prstGeom>
          <a:ln>
            <a:solidFill>
              <a:schemeClr val="accent5">
                <a:lumMod val="60000"/>
                <a:lumOff val="40000"/>
              </a:schemeClr>
            </a:solidFill>
          </a:ln>
        </p:spPr>
      </p:pic>
      <p:sp>
        <p:nvSpPr>
          <p:cNvPr id="11" name="TextBox 10">
            <a:extLst>
              <a:ext uri="{FF2B5EF4-FFF2-40B4-BE49-F238E27FC236}">
                <a16:creationId xmlns:a16="http://schemas.microsoft.com/office/drawing/2014/main" id="{7890CE0F-8A76-4109-81A0-4BECFC436410}"/>
              </a:ext>
            </a:extLst>
          </p:cNvPr>
          <p:cNvSpPr txBox="1"/>
          <p:nvPr/>
        </p:nvSpPr>
        <p:spPr>
          <a:xfrm>
            <a:off x="584200" y="4740610"/>
            <a:ext cx="3588931" cy="307777"/>
          </a:xfrm>
          <a:prstGeom prst="rect">
            <a:avLst/>
          </a:prstGeom>
          <a:noFill/>
        </p:spPr>
        <p:txBody>
          <a:bodyPr wrap="none" lIns="0" tIns="0" rIns="0" bIns="0" rtlCol="0" anchor="t">
            <a:spAutoFit/>
          </a:bodyPr>
          <a:lstStyle/>
          <a:p>
            <a:pPr algn="l"/>
            <a:r>
              <a:rPr lang="en-US" sz="2000" dirty="0">
                <a:solidFill>
                  <a:schemeClr val="accent3"/>
                </a:solidFill>
              </a:rPr>
              <a:t>aka.ms/DATA20MSLearnCollection</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1354217"/>
          </a:xfrm>
        </p:spPr>
        <p:txBody>
          <a:bodyPr vert="horz" wrap="square" lIns="0" tIns="0" rIns="0" bIns="0" rtlCol="0" anchor="t">
            <a:spAutoFit/>
          </a:bodyPr>
          <a:lstStyle/>
          <a:p>
            <a:pPr lvl="0"/>
            <a:r>
              <a:rPr lang="en-US" dirty="0"/>
              <a:t>Complete interactive learning exercises, watch videos, and practice and apply your new skills.</a:t>
            </a: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dirty="0"/>
              <a:t>/MS Learn </a:t>
            </a:r>
            <a:r>
              <a:rPr lang="en-US" dirty="0">
                <a:cs typeface="Segoe UI Semibold"/>
              </a:rPr>
              <a:t>alert</a:t>
            </a:r>
            <a:endParaRPr lang="en-US" dirty="0"/>
          </a:p>
        </p:txBody>
      </p:sp>
    </p:spTree>
    <p:extLst>
      <p:ext uri="{BB962C8B-B14F-4D97-AF65-F5344CB8AC3E}">
        <p14:creationId xmlns:p14="http://schemas.microsoft.com/office/powerpoint/2010/main" val="18161733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97F453-0F38-4C63-8325-D9FDF918C70B}"/>
              </a:ext>
              <a:ext uri="{C183D7F6-B498-43B3-948B-1728B52AA6E4}">
                <adec:decorative xmlns:adec="http://schemas.microsoft.com/office/drawing/2017/decorative" val="1"/>
              </a:ext>
            </a:extLst>
          </p:cNvPr>
          <p:cNvPicPr>
            <a:picLocks noChangeAspect="1"/>
          </p:cNvPicPr>
          <p:nvPr/>
        </p:nvPicPr>
        <p:blipFill rotWithShape="1">
          <a:blip r:embed="rId4"/>
          <a:srcRect r="19082"/>
          <a:stretch/>
        </p:blipFill>
        <p:spPr>
          <a:xfrm>
            <a:off x="5765266" y="0"/>
            <a:ext cx="8318616" cy="6858000"/>
          </a:xfrm>
          <a:prstGeom prst="parallelogram">
            <a:avLst>
              <a:gd name="adj" fmla="val 26905"/>
            </a:avLst>
          </a:prstGeom>
        </p:spPr>
      </p:pic>
      <p:sp>
        <p:nvSpPr>
          <p:cNvPr id="18" name="Parallelogram 17">
            <a:extLst>
              <a:ext uri="{FF2B5EF4-FFF2-40B4-BE49-F238E27FC236}">
                <a16:creationId xmlns:a16="http://schemas.microsoft.com/office/drawing/2014/main" id="{33B6E14F-CBD4-446B-98A8-35D782181825}"/>
              </a:ext>
              <a:ext uri="{C183D7F6-B498-43B3-948B-1728B52AA6E4}">
                <adec:decorative xmlns:adec="http://schemas.microsoft.com/office/drawing/2017/decorative" val="1"/>
              </a:ext>
            </a:extLst>
          </p:cNvPr>
          <p:cNvSpPr/>
          <p:nvPr/>
        </p:nvSpPr>
        <p:spPr bwMode="auto">
          <a:xfrm>
            <a:off x="2267426" y="0"/>
            <a:ext cx="3896975" cy="6858000"/>
          </a:xfrm>
          <a:prstGeom prst="parallelogram">
            <a:avLst>
              <a:gd name="adj" fmla="val 4794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Parallelogram 26">
            <a:extLst>
              <a:ext uri="{FF2B5EF4-FFF2-40B4-BE49-F238E27FC236}">
                <a16:creationId xmlns:a16="http://schemas.microsoft.com/office/drawing/2014/main" id="{C2B99EF2-1709-824A-AFD0-DFB41E29AFF3}"/>
              </a:ext>
              <a:ext uri="{C183D7F6-B498-43B3-948B-1728B52AA6E4}">
                <adec:decorative xmlns:adec="http://schemas.microsoft.com/office/drawing/2017/decorative" val="1"/>
              </a:ext>
            </a:extLst>
          </p:cNvPr>
          <p:cNvSpPr/>
          <p:nvPr/>
        </p:nvSpPr>
        <p:spPr bwMode="auto">
          <a:xfrm>
            <a:off x="5655826" y="0"/>
            <a:ext cx="8361086" cy="6858000"/>
          </a:xfrm>
          <a:prstGeom prst="parallelogram">
            <a:avLst>
              <a:gd name="adj" fmla="val 27456"/>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idx="4294967295"/>
          </p:nvPr>
        </p:nvSpPr>
        <p:spPr>
          <a:xfrm>
            <a:off x="7422996" y="5186558"/>
            <a:ext cx="5830887" cy="554038"/>
          </a:xfrm>
        </p:spPr>
        <p:txBody>
          <a:bodyPr/>
          <a:lstStyle/>
          <a:p>
            <a:r>
              <a:rPr lang="en-US" dirty="0">
                <a:solidFill>
                  <a:schemeClr val="bg1"/>
                </a:solidFill>
              </a:rPr>
              <a:t>Get Certified</a:t>
            </a:r>
          </a:p>
        </p:txBody>
      </p:sp>
      <p:pic>
        <p:nvPicPr>
          <p:cNvPr id="4" name="Picture 3" descr="A blue and white sign&#10;&#10;Description automatically generated">
            <a:extLst>
              <a:ext uri="{FF2B5EF4-FFF2-40B4-BE49-F238E27FC236}">
                <a16:creationId xmlns:a16="http://schemas.microsoft.com/office/drawing/2014/main" id="{599EC0B9-ED5D-4740-938F-422D7D9DCEEE}"/>
              </a:ext>
            </a:extLst>
          </p:cNvPr>
          <p:cNvPicPr>
            <a:picLocks noChangeAspect="1"/>
          </p:cNvPicPr>
          <p:nvPr/>
        </p:nvPicPr>
        <p:blipFill>
          <a:blip r:embed="rId5"/>
          <a:stretch>
            <a:fillRect/>
          </a:stretch>
        </p:blipFill>
        <p:spPr>
          <a:xfrm>
            <a:off x="10984658" y="5186558"/>
            <a:ext cx="1004035" cy="1004035"/>
          </a:xfrm>
          <a:prstGeom prst="rect">
            <a:avLst/>
          </a:prstGeom>
        </p:spPr>
      </p:pic>
      <p:sp>
        <p:nvSpPr>
          <p:cNvPr id="17" name="TextBox 16">
            <a:extLst>
              <a:ext uri="{FF2B5EF4-FFF2-40B4-BE49-F238E27FC236}">
                <a16:creationId xmlns:a16="http://schemas.microsoft.com/office/drawing/2014/main" id="{7E66A6AA-9ED3-4CF5-B120-F49739C29BEB}"/>
              </a:ext>
            </a:extLst>
          </p:cNvPr>
          <p:cNvSpPr txBox="1"/>
          <p:nvPr/>
        </p:nvSpPr>
        <p:spPr>
          <a:xfrm>
            <a:off x="7481989" y="5688575"/>
            <a:ext cx="2981394" cy="307777"/>
          </a:xfrm>
          <a:prstGeom prst="rect">
            <a:avLst/>
          </a:prstGeom>
          <a:noFill/>
        </p:spPr>
        <p:txBody>
          <a:bodyPr wrap="none" lIns="0" tIns="0" rIns="0" bIns="0" rtlCol="0">
            <a:spAutoFit/>
          </a:bodyPr>
          <a:lstStyle/>
          <a:p>
            <a:pPr algn="l"/>
            <a:r>
              <a:rPr lang="en-US" sz="2000" dirty="0">
                <a:solidFill>
                  <a:schemeClr val="bg1"/>
                </a:solidFill>
              </a:rPr>
              <a:t>aka.ms/azuredataengineer</a:t>
            </a:r>
          </a:p>
        </p:txBody>
      </p:sp>
      <p:sp>
        <p:nvSpPr>
          <p:cNvPr id="19" name="Title 1">
            <a:extLst>
              <a:ext uri="{FF2B5EF4-FFF2-40B4-BE49-F238E27FC236}">
                <a16:creationId xmlns:a16="http://schemas.microsoft.com/office/drawing/2014/main" id="{40D202CC-5499-4DB4-B52E-28C894D785C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Resources</a:t>
            </a:r>
          </a:p>
        </p:txBody>
      </p:sp>
      <p:sp>
        <p:nvSpPr>
          <p:cNvPr id="32" name="Text Placeholder 2">
            <a:extLst>
              <a:ext uri="{FF2B5EF4-FFF2-40B4-BE49-F238E27FC236}">
                <a16:creationId xmlns:a16="http://schemas.microsoft.com/office/drawing/2014/main" id="{EE70403C-A1A6-4DE0-826B-585573BEB2C8}"/>
              </a:ext>
            </a:extLst>
          </p:cNvPr>
          <p:cNvSpPr txBox="1">
            <a:spLocks/>
          </p:cNvSpPr>
          <p:nvPr/>
        </p:nvSpPr>
        <p:spPr>
          <a:xfrm>
            <a:off x="1061400" y="3161630"/>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Session Code on GitHub</a:t>
            </a:r>
          </a:p>
        </p:txBody>
      </p:sp>
      <p:sp>
        <p:nvSpPr>
          <p:cNvPr id="33" name="browser_3" title="Icon of a browser window with an arrow pointing from the outside to the center">
            <a:extLst>
              <a:ext uri="{FF2B5EF4-FFF2-40B4-BE49-F238E27FC236}">
                <a16:creationId xmlns:a16="http://schemas.microsoft.com/office/drawing/2014/main" id="{CAF1AE8C-AD8C-45CE-99EE-575B4F947166}"/>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 name="browser_3" title="Icon of a browser window with an arrow pointing from the outside to the center">
            <a:extLst>
              <a:ext uri="{FF2B5EF4-FFF2-40B4-BE49-F238E27FC236}">
                <a16:creationId xmlns:a16="http://schemas.microsoft.com/office/drawing/2014/main" id="{8E274F6D-C898-48FC-9DCE-97D8423A4008}"/>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 Placeholder 2">
            <a:extLst>
              <a:ext uri="{FF2B5EF4-FFF2-40B4-BE49-F238E27FC236}">
                <a16:creationId xmlns:a16="http://schemas.microsoft.com/office/drawing/2014/main" id="{5BFF4EEA-56D5-4726-94AF-3AD71F03D09D}"/>
              </a:ext>
            </a:extLst>
          </p:cNvPr>
          <p:cNvSpPr txBox="1">
            <a:spLocks/>
          </p:cNvSpPr>
          <p:nvPr/>
        </p:nvSpPr>
        <p:spPr>
          <a:xfrm>
            <a:off x="1043679" y="1946665"/>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Session Resources </a:t>
            </a:r>
          </a:p>
        </p:txBody>
      </p:sp>
      <p:sp>
        <p:nvSpPr>
          <p:cNvPr id="36" name="browser_3" title="Icon of a browser window with an arrow pointing from the outside to the center">
            <a:extLst>
              <a:ext uri="{FF2B5EF4-FFF2-40B4-BE49-F238E27FC236}">
                <a16:creationId xmlns:a16="http://schemas.microsoft.com/office/drawing/2014/main" id="{FDD79E8B-3AE7-4390-8037-7E8BD4734D93}"/>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8D60A7C5-71EB-43A1-A8A4-1BE88D22F84B}"/>
              </a:ext>
            </a:extLst>
          </p:cNvPr>
          <p:cNvSpPr txBox="1"/>
          <p:nvPr/>
        </p:nvSpPr>
        <p:spPr>
          <a:xfrm>
            <a:off x="1340433" y="4945057"/>
            <a:ext cx="305096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kumimoji="0" lang="en-US" sz="2000" b="0" i="0" u="none" strike="noStrike" kern="1200" cap="none" spc="0" normalizeH="0" baseline="0" noProof="0" err="1">
                <a:ln>
                  <a:noFill/>
                </a:ln>
                <a:solidFill>
                  <a:srgbClr val="D83B01"/>
                </a:solidFill>
                <a:effectLst/>
                <a:uLnTx/>
                <a:uFillTx/>
                <a:latin typeface="Segoe UI"/>
                <a:ea typeface="+mn-ea"/>
                <a:cs typeface="+mn-cs"/>
              </a:rPr>
              <a:t>mymsignitethetour</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
        <p:nvSpPr>
          <p:cNvPr id="38" name="Text Placeholder 2">
            <a:extLst>
              <a:ext uri="{FF2B5EF4-FFF2-40B4-BE49-F238E27FC236}">
                <a16:creationId xmlns:a16="http://schemas.microsoft.com/office/drawing/2014/main" id="{BCA06588-D42A-41A8-B87B-1BB9F1827816}"/>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a:rPr>
              <a:t>All Event Resources </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39" name="TextBox 38">
            <a:extLst>
              <a:ext uri="{FF2B5EF4-FFF2-40B4-BE49-F238E27FC236}">
                <a16:creationId xmlns:a16="http://schemas.microsoft.com/office/drawing/2014/main" id="{E0FAE854-0A14-4C6C-BCD2-AF6D4CE602D3}"/>
              </a:ext>
            </a:extLst>
          </p:cNvPr>
          <p:cNvSpPr txBox="1"/>
          <p:nvPr/>
        </p:nvSpPr>
        <p:spPr>
          <a:xfrm>
            <a:off x="1349295" y="3709556"/>
            <a:ext cx="2274341"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t>
            </a:r>
            <a:r>
              <a:rPr lang="en-US" sz="2000">
                <a:solidFill>
                  <a:srgbClr val="D83B01"/>
                </a:solidFill>
                <a:latin typeface="Segoe UI"/>
              </a:rPr>
              <a:t>DATA20repo</a:t>
            </a:r>
            <a:endParaRPr kumimoji="0" lang="en-US" sz="20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E6DD4EB5-AE18-435B-8BE3-742B37D76712}"/>
              </a:ext>
            </a:extLst>
          </p:cNvPr>
          <p:cNvSpPr txBox="1"/>
          <p:nvPr/>
        </p:nvSpPr>
        <p:spPr>
          <a:xfrm>
            <a:off x="1331573" y="2428685"/>
            <a:ext cx="1751954"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lang="en-US" sz="2000" dirty="0">
                <a:solidFill>
                  <a:srgbClr val="D83B01"/>
                </a:solidFill>
                <a:latin typeface="Segoe UI"/>
              </a:rPr>
              <a:t>DATA20</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41" name="Text Placeholder 4">
            <a:extLst>
              <a:ext uri="{FF2B5EF4-FFF2-40B4-BE49-F238E27FC236}">
                <a16:creationId xmlns:a16="http://schemas.microsoft.com/office/drawing/2014/main" id="{661759AA-69EB-4551-8F56-54CF0565AB71}"/>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23250104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3102890"/>
            <a:ext cx="7477760" cy="430887"/>
          </a:xfrm>
        </p:spPr>
        <p:txBody>
          <a:bodyPr/>
          <a:lstStyle/>
          <a:p>
            <a:r>
              <a:rPr lang="en-GB" sz="2800" dirty="0"/>
              <a:t>Ingesting data for analytics workloads</a:t>
            </a:r>
            <a:endParaRPr lang="en-US" sz="2800"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77108"/>
          </a:xfrm>
        </p:spPr>
        <p:txBody>
          <a:bodyPr/>
          <a:lstStyle/>
          <a:p>
            <a:r>
              <a:rPr lang="en-US" dirty="0"/>
              <a:t>Speaker name</a:t>
            </a:r>
          </a:p>
          <a:p>
            <a:r>
              <a:rPr lang="en-US" dirty="0"/>
              <a:t>Title</a:t>
            </a:r>
          </a:p>
        </p:txBody>
      </p:sp>
    </p:spTree>
    <p:extLst>
      <p:ext uri="{BB962C8B-B14F-4D97-AF65-F5344CB8AC3E}">
        <p14:creationId xmlns:p14="http://schemas.microsoft.com/office/powerpoint/2010/main" val="2977716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199" y="3102890"/>
            <a:ext cx="9540945" cy="430887"/>
          </a:xfrm>
        </p:spPr>
        <p:txBody>
          <a:bodyPr/>
          <a:lstStyle/>
          <a:p>
            <a:r>
              <a:rPr lang="en-GB" sz="2800" dirty="0"/>
              <a:t>Ingesting data for analytics workloads</a:t>
            </a:r>
            <a:endParaRPr lang="en-US" sz="2800"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15553"/>
          </a:xfrm>
        </p:spPr>
        <p:txBody>
          <a:bodyPr/>
          <a:lstStyle/>
          <a:p>
            <a:r>
              <a:rPr lang="en-US" sz="2000" dirty="0"/>
              <a:t>Speaker name</a:t>
            </a:r>
          </a:p>
          <a:p>
            <a:r>
              <a:rPr lang="en-US" sz="2000" dirty="0"/>
              <a:t>Title</a:t>
            </a:r>
          </a:p>
        </p:txBody>
      </p:sp>
    </p:spTree>
    <p:extLst>
      <p:ext uri="{BB962C8B-B14F-4D97-AF65-F5344CB8AC3E}">
        <p14:creationId xmlns:p14="http://schemas.microsoft.com/office/powerpoint/2010/main" val="29594049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1D44178-E1C9-4234-BC49-1D60805D2546}"/>
              </a:ext>
            </a:extLst>
          </p:cNvPr>
          <p:cNvSpPr txBox="1"/>
          <p:nvPr/>
        </p:nvSpPr>
        <p:spPr>
          <a:xfrm>
            <a:off x="1340433" y="4945057"/>
            <a:ext cx="305096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aka.ms/mymsignitethetour</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a:rPr>
              <a:t>All Event Session Resources </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254DACFE-C545-5348-8141-1CFDBEE2B167}"/>
              </a:ext>
            </a:extLst>
          </p:cNvPr>
          <p:cNvSpPr txBox="1"/>
          <p:nvPr/>
        </p:nvSpPr>
        <p:spPr>
          <a:xfrm>
            <a:off x="1349295" y="3709556"/>
            <a:ext cx="2334742"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aka.ms/DATA20Repo</a:t>
            </a: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a:rPr>
              <a:t>Session Code on GitHub</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4E3FEB7D-0874-D445-BFEC-44AA42A6BF2D}"/>
              </a:ext>
            </a:extLst>
          </p:cNvPr>
          <p:cNvSpPr txBox="1"/>
          <p:nvPr/>
        </p:nvSpPr>
        <p:spPr>
          <a:xfrm>
            <a:off x="1331573" y="2428685"/>
            <a:ext cx="1751954"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aka.ms/DATA20</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a:rPr>
              <a:t>Session Resources Hub</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dirty="0"/>
              <a:t>Resources</a:t>
            </a:r>
          </a:p>
        </p:txBody>
      </p:sp>
    </p:spTree>
    <p:custDataLst>
      <p:tags r:id="rId1"/>
    </p:custDataLst>
    <p:extLst>
      <p:ext uri="{BB962C8B-B14F-4D97-AF65-F5344CB8AC3E}">
        <p14:creationId xmlns:p14="http://schemas.microsoft.com/office/powerpoint/2010/main" val="1177544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dirty="0">
                <a:latin typeface="+mn-lt"/>
                <a:cs typeface="Segoe UI Semilight"/>
              </a:rPr>
              <a:t>Monitoring</a:t>
            </a:r>
            <a:endParaRPr lang="en-US" dirty="0">
              <a:latin typeface="+mn-lt"/>
            </a:endParaRP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dirty="0">
                <a:cs typeface="Segoe UI"/>
              </a:rPr>
              <a:t>Ingesting data</a:t>
            </a:r>
            <a:endParaRPr lang="en-US" dirty="0"/>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dirty="0">
                <a:latin typeface="+mn-lt"/>
                <a:cs typeface="Segoe UI Semilight"/>
              </a:rPr>
              <a:t>What is Azure Data Factory?</a:t>
            </a:r>
            <a:endParaRPr lang="en-US" dirty="0">
              <a:latin typeface="+mn-lt"/>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0892846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dirty="0">
                <a:cs typeface="Segoe UI"/>
              </a:rPr>
              <a:t>What is Azure Data Factory?</a:t>
            </a:r>
            <a:endParaRPr lang="en-US" sz="3600" dirty="0"/>
          </a:p>
        </p:txBody>
      </p:sp>
    </p:spTree>
    <p:extLst>
      <p:ext uri="{BB962C8B-B14F-4D97-AF65-F5344CB8AC3E}">
        <p14:creationId xmlns:p14="http://schemas.microsoft.com/office/powerpoint/2010/main" val="33436260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4FFA3C-F5CD-4778-BBD8-28576CF68124}"/>
              </a:ext>
            </a:extLst>
          </p:cNvPr>
          <p:cNvSpPr/>
          <p:nvPr/>
        </p:nvSpPr>
        <p:spPr>
          <a:xfrm>
            <a:off x="1269649" y="2052936"/>
            <a:ext cx="10176028" cy="1754326"/>
          </a:xfrm>
          <a:prstGeom prst="rect">
            <a:avLst/>
          </a:prstGeom>
        </p:spPr>
        <p:txBody>
          <a:bodyPr wrap="square" anchor="t">
            <a:spAutoFit/>
          </a:bodyPr>
          <a:lstStyle/>
          <a:p>
            <a:pPr defTabSz="914400">
              <a:defRPr/>
            </a:pPr>
            <a:r>
              <a:rPr kumimoji="0" lang="en-US" sz="3600" b="0" i="1" u="none" strike="noStrike" kern="1200" cap="none" spc="0" normalizeH="0" baseline="0" noProof="0" dirty="0">
                <a:ln>
                  <a:noFill/>
                </a:ln>
                <a:solidFill>
                  <a:srgbClr val="171717"/>
                </a:solidFill>
                <a:effectLst/>
                <a:uLnTx/>
                <a:uFillTx/>
                <a:latin typeface="Segoe UI"/>
                <a:cs typeface="Segoe UI"/>
              </a:rPr>
              <a:t>A</a:t>
            </a:r>
            <a:r>
              <a:rPr kumimoji="0" lang="en-US" sz="3600" b="0" i="0" u="none" strike="noStrike" kern="1200" cap="none" spc="0" normalizeH="0" baseline="0" noProof="0" dirty="0">
                <a:ln>
                  <a:noFill/>
                </a:ln>
                <a:solidFill>
                  <a:srgbClr val="171717"/>
                </a:solidFill>
                <a:effectLst/>
                <a:uLnTx/>
                <a:uFillTx/>
                <a:latin typeface="Segoe UI"/>
                <a:cs typeface="Segoe UI"/>
              </a:rPr>
              <a:t> </a:t>
            </a:r>
            <a:r>
              <a:rPr kumimoji="0" lang="en-US" sz="3600" b="0" i="1" u="none" strike="noStrike" kern="1200" cap="none" spc="0" normalizeH="0" baseline="0" noProof="0" dirty="0">
                <a:ln>
                  <a:noFill/>
                </a:ln>
                <a:solidFill>
                  <a:srgbClr val="171717"/>
                </a:solidFill>
                <a:effectLst/>
                <a:uLnTx/>
                <a:uFillTx/>
                <a:latin typeface="Segoe UI"/>
                <a:cs typeface="Segoe UI"/>
              </a:rPr>
              <a:t>cloud-based data integration service that allows you to orchestrate and automate</a:t>
            </a:r>
            <a:r>
              <a:rPr lang="en-US" sz="3600" i="1" dirty="0">
                <a:solidFill>
                  <a:srgbClr val="171717"/>
                </a:solidFill>
                <a:latin typeface="Segoe UI"/>
                <a:cs typeface="Segoe UI"/>
              </a:rPr>
              <a:t> </a:t>
            </a:r>
            <a:endParaRPr lang="en-US" sz="3600" b="0" i="1" u="none" strike="noStrike" kern="1200" cap="none" spc="0" normalizeH="0" baseline="0" noProof="0" dirty="0">
              <a:ln>
                <a:noFill/>
              </a:ln>
              <a:solidFill>
                <a:srgbClr val="171717"/>
              </a:solidFill>
              <a:effectLst/>
              <a:uLnTx/>
              <a:uFillTx/>
              <a:latin typeface="Segoe UI" panose="020B0502040204020203"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171717"/>
                </a:solidFill>
                <a:effectLst/>
                <a:uLnTx/>
                <a:uFillTx/>
                <a:latin typeface="Segoe UI"/>
                <a:cs typeface="Segoe UI"/>
              </a:rPr>
              <a:t>data movement and data transformation</a:t>
            </a:r>
            <a:r>
              <a:rPr kumimoji="0" lang="en-US" sz="3600" b="0" i="0" u="none" strike="noStrike" kern="1200" cap="none" spc="0" normalizeH="0" baseline="0" noProof="0" dirty="0">
                <a:ln>
                  <a:noFill/>
                </a:ln>
                <a:solidFill>
                  <a:srgbClr val="171717"/>
                </a:solidFill>
                <a:effectLst/>
                <a:uLnTx/>
                <a:uFillTx/>
                <a:latin typeface="Segoe UI"/>
                <a:cs typeface="Segoe UI"/>
              </a:rPr>
              <a:t>.</a:t>
            </a:r>
            <a:endParaRPr lang="en-GB" sz="3600" b="0" i="0" u="none" strike="noStrike" kern="1200" cap="none" spc="0" normalizeH="0" baseline="0" noProof="0">
              <a:ln>
                <a:noFill/>
              </a:ln>
              <a:solidFill>
                <a:srgbClr val="000000"/>
              </a:solidFill>
              <a:effectLst/>
              <a:uLnTx/>
              <a:uFillTx/>
              <a:latin typeface="Segoe UI"/>
              <a:cs typeface="Segoe UI"/>
            </a:endParaRPr>
          </a:p>
        </p:txBody>
      </p:sp>
      <p:sp>
        <p:nvSpPr>
          <p:cNvPr id="2" name="Title 1">
            <a:extLst>
              <a:ext uri="{FF2B5EF4-FFF2-40B4-BE49-F238E27FC236}">
                <a16:creationId xmlns:a16="http://schemas.microsoft.com/office/drawing/2014/main" id="{0C5B836C-347E-4D20-95BC-D23BE247F094}"/>
              </a:ext>
            </a:extLst>
          </p:cNvPr>
          <p:cNvSpPr>
            <a:spLocks noGrp="1"/>
          </p:cNvSpPr>
          <p:nvPr>
            <p:ph type="title"/>
          </p:nvPr>
        </p:nvSpPr>
        <p:spPr/>
        <p:txBody>
          <a:bodyPr/>
          <a:lstStyle/>
          <a:p>
            <a:r>
              <a:rPr lang="en-US" dirty="0">
                <a:solidFill>
                  <a:schemeClr val="accent1"/>
                </a:solidFill>
              </a:rPr>
              <a:t>Azure Data Factory </a:t>
            </a:r>
            <a:endParaRPr lang="en-GB" dirty="0"/>
          </a:p>
        </p:txBody>
      </p:sp>
    </p:spTree>
    <p:extLst>
      <p:ext uri="{BB962C8B-B14F-4D97-AF65-F5344CB8AC3E}">
        <p14:creationId xmlns:p14="http://schemas.microsoft.com/office/powerpoint/2010/main" val="31547248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evron 63">
            <a:extLst>
              <a:ext uri="{FF2B5EF4-FFF2-40B4-BE49-F238E27FC236}">
                <a16:creationId xmlns:a16="http://schemas.microsoft.com/office/drawing/2014/main" id="{C216D67A-F849-404F-9FA6-EBCF2A7BA2D4}"/>
              </a:ext>
              <a:ext uri="{C183D7F6-B498-43B3-948B-1728B52AA6E4}">
                <adec:decorative xmlns:adec="http://schemas.microsoft.com/office/drawing/2017/decorative" val="1"/>
              </a:ext>
            </a:extLst>
          </p:cNvPr>
          <p:cNvSpPr/>
          <p:nvPr/>
        </p:nvSpPr>
        <p:spPr bwMode="auto">
          <a:xfrm>
            <a:off x="7701423" y="2309186"/>
            <a:ext cx="3151559" cy="2519819"/>
          </a:xfrm>
          <a:prstGeom prst="chevron">
            <a:avLst/>
          </a:prstGeom>
          <a:solidFill>
            <a:schemeClr val="accent3">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2C610682-91CB-407F-A948-4CDF0E370097}"/>
              </a:ext>
            </a:extLst>
          </p:cNvPr>
          <p:cNvSpPr/>
          <p:nvPr/>
        </p:nvSpPr>
        <p:spPr>
          <a:xfrm>
            <a:off x="8364618" y="3413778"/>
            <a:ext cx="2531570" cy="3323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Monitor</a:t>
            </a:r>
          </a:p>
        </p:txBody>
      </p:sp>
      <p:sp>
        <p:nvSpPr>
          <p:cNvPr id="47" name="Chevron 63">
            <a:extLst>
              <a:ext uri="{FF2B5EF4-FFF2-40B4-BE49-F238E27FC236}">
                <a16:creationId xmlns:a16="http://schemas.microsoft.com/office/drawing/2014/main" id="{B0083675-A910-4DE1-8885-3DE83F4B05C4}"/>
              </a:ext>
              <a:ext uri="{C183D7F6-B498-43B3-948B-1728B52AA6E4}">
                <adec:decorative xmlns:adec="http://schemas.microsoft.com/office/drawing/2017/decorative" val="1"/>
              </a:ext>
            </a:extLst>
          </p:cNvPr>
          <p:cNvSpPr/>
          <p:nvPr/>
        </p:nvSpPr>
        <p:spPr bwMode="auto">
          <a:xfrm>
            <a:off x="5546918" y="2309187"/>
            <a:ext cx="3480025" cy="2519819"/>
          </a:xfrm>
          <a:prstGeom prst="chevron">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4EB2E996-4F9F-425D-9D4F-B4D62BCA009F}"/>
              </a:ext>
            </a:extLst>
          </p:cNvPr>
          <p:cNvSpPr/>
          <p:nvPr/>
        </p:nvSpPr>
        <p:spPr>
          <a:xfrm>
            <a:off x="6435638" y="3413779"/>
            <a:ext cx="2531570" cy="3323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Publish</a:t>
            </a:r>
          </a:p>
        </p:txBody>
      </p:sp>
      <p:sp>
        <p:nvSpPr>
          <p:cNvPr id="49" name="Chevron 4">
            <a:extLst>
              <a:ext uri="{FF2B5EF4-FFF2-40B4-BE49-F238E27FC236}">
                <a16:creationId xmlns:a16="http://schemas.microsoft.com/office/drawing/2014/main" id="{B6F083F3-125D-42D3-B42E-53B4AD095B5C}"/>
              </a:ext>
              <a:ext uri="{C183D7F6-B498-43B3-948B-1728B52AA6E4}">
                <adec:decorative xmlns:adec="http://schemas.microsoft.com/office/drawing/2017/decorative" val="1"/>
              </a:ext>
            </a:extLst>
          </p:cNvPr>
          <p:cNvSpPr/>
          <p:nvPr/>
        </p:nvSpPr>
        <p:spPr bwMode="auto">
          <a:xfrm>
            <a:off x="3392413" y="2309188"/>
            <a:ext cx="3480025" cy="2519819"/>
          </a:xfrm>
          <a:prstGeom prst="chevron">
            <a:avLst/>
          </a:prstGeom>
          <a:solidFill>
            <a:schemeClr val="accent3">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FAD8017-2EBA-47D6-A271-B4AFAA42A0CD}"/>
              </a:ext>
            </a:extLst>
          </p:cNvPr>
          <p:cNvSpPr/>
          <p:nvPr/>
        </p:nvSpPr>
        <p:spPr>
          <a:xfrm>
            <a:off x="4127039" y="3170895"/>
            <a:ext cx="2531570" cy="818686"/>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Transform</a:t>
            </a:r>
          </a:p>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&amp; Enrich</a:t>
            </a:r>
          </a:p>
        </p:txBody>
      </p:sp>
      <p:sp>
        <p:nvSpPr>
          <p:cNvPr id="48" name="Pentagon 3">
            <a:extLst>
              <a:ext uri="{FF2B5EF4-FFF2-40B4-BE49-F238E27FC236}">
                <a16:creationId xmlns:a16="http://schemas.microsoft.com/office/drawing/2014/main" id="{0CAFF437-5F4E-41AE-A6E6-0D4B5BB04D94}"/>
              </a:ext>
              <a:ext uri="{C183D7F6-B498-43B3-948B-1728B52AA6E4}">
                <adec:decorative xmlns:adec="http://schemas.microsoft.com/office/drawing/2017/decorative" val="1"/>
              </a:ext>
            </a:extLst>
          </p:cNvPr>
          <p:cNvSpPr/>
          <p:nvPr/>
        </p:nvSpPr>
        <p:spPr bwMode="auto">
          <a:xfrm>
            <a:off x="1630028" y="2309187"/>
            <a:ext cx="3099601" cy="2519818"/>
          </a:xfrm>
          <a:prstGeom prst="homePlate">
            <a:avLst/>
          </a:prstGeom>
          <a:solidFill>
            <a:schemeClr val="accent3">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215E9C4D-509E-437E-9A59-BC3935DA03A1}"/>
              </a:ext>
            </a:extLst>
          </p:cNvPr>
          <p:cNvSpPr/>
          <p:nvPr/>
        </p:nvSpPr>
        <p:spPr>
          <a:xfrm>
            <a:off x="1749563" y="3474184"/>
            <a:ext cx="2531570" cy="3323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Connect &amp; Collect</a:t>
            </a:r>
          </a:p>
        </p:txBody>
      </p:sp>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a:xfrm>
            <a:off x="588263" y="457200"/>
            <a:ext cx="11018520" cy="553998"/>
          </a:xfrm>
        </p:spPr>
        <p:txBody>
          <a:bodyPr/>
          <a:lstStyle/>
          <a:p>
            <a:r>
              <a:rPr lang="en-US" dirty="0">
                <a:solidFill>
                  <a:schemeClr val="accent1"/>
                </a:solidFill>
              </a:rPr>
              <a:t>Azure Data Factory process</a:t>
            </a:r>
          </a:p>
        </p:txBody>
      </p:sp>
    </p:spTree>
    <p:extLst>
      <p:ext uri="{BB962C8B-B14F-4D97-AF65-F5344CB8AC3E}">
        <p14:creationId xmlns:p14="http://schemas.microsoft.com/office/powerpoint/2010/main" val="4205504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47" grpId="0" animBg="1"/>
      <p:bldP spid="53" grpId="0"/>
      <p:bldP spid="49" grpId="0" animBg="1"/>
      <p:bldP spid="52" grpId="0"/>
      <p:bldP spid="48" grpId="0" animBg="1"/>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A circle with the letter CF within it to represent a control flow within Azure Data Factory">
            <a:extLst>
              <a:ext uri="{FF2B5EF4-FFF2-40B4-BE49-F238E27FC236}">
                <a16:creationId xmlns:a16="http://schemas.microsoft.com/office/drawing/2014/main" id="{6B9CBF1E-ABFD-458A-B1F2-360FCA7386E6}"/>
              </a:ext>
            </a:extLst>
          </p:cNvPr>
          <p:cNvGrpSpPr/>
          <p:nvPr/>
        </p:nvGrpSpPr>
        <p:grpSpPr>
          <a:xfrm>
            <a:off x="8580461" y="2699825"/>
            <a:ext cx="2243620" cy="783030"/>
            <a:chOff x="8792114" y="1842243"/>
            <a:chExt cx="2243620" cy="783030"/>
          </a:xfrm>
        </p:grpSpPr>
        <p:sp>
          <p:nvSpPr>
            <p:cNvPr id="22" name="Flowchart: Connector 21">
              <a:extLst>
                <a:ext uri="{FF2B5EF4-FFF2-40B4-BE49-F238E27FC236}">
                  <a16:creationId xmlns:a16="http://schemas.microsoft.com/office/drawing/2014/main" id="{E737E668-20A3-4535-B141-E42C46AB48BE}"/>
                </a:ext>
              </a:extLst>
            </p:cNvPr>
            <p:cNvSpPr/>
            <p:nvPr/>
          </p:nvSpPr>
          <p:spPr bwMode="auto">
            <a:xfrm>
              <a:off x="8792114" y="1867252"/>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91F4001-FB76-45E3-9948-DBE91A2221F7}"/>
                </a:ext>
              </a:extLst>
            </p:cNvPr>
            <p:cNvSpPr txBox="1"/>
            <p:nvPr/>
          </p:nvSpPr>
          <p:spPr>
            <a:xfrm>
              <a:off x="8839864" y="1956918"/>
              <a:ext cx="72199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0078D7"/>
                  </a:solidFill>
                  <a:effectLst/>
                  <a:uLnTx/>
                  <a:uFillTx/>
                  <a:latin typeface="Segoe UI"/>
                  <a:ea typeface="+mn-ea"/>
                  <a:cs typeface="+mn-cs"/>
                </a:rPr>
                <a:t>CF</a:t>
              </a:r>
            </a:p>
          </p:txBody>
        </p:sp>
        <p:sp>
          <p:nvSpPr>
            <p:cNvPr id="34" name="TextBox 33">
              <a:extLst>
                <a:ext uri="{FF2B5EF4-FFF2-40B4-BE49-F238E27FC236}">
                  <a16:creationId xmlns:a16="http://schemas.microsoft.com/office/drawing/2014/main" id="{4F8D49BD-006B-4520-8BA8-8ACBF6535C60}"/>
                </a:ext>
              </a:extLst>
            </p:cNvPr>
            <p:cNvSpPr txBox="1"/>
            <p:nvPr/>
          </p:nvSpPr>
          <p:spPr>
            <a:xfrm>
              <a:off x="9719548" y="1842243"/>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Control</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Flow</a:t>
              </a:r>
            </a:p>
          </p:txBody>
        </p:sp>
      </p:grpSp>
      <p:grpSp>
        <p:nvGrpSpPr>
          <p:cNvPr id="36" name="Group 35" descr="A circle with the letter IR within it to represent Integration Runtime within Azure Data Factory">
            <a:extLst>
              <a:ext uri="{FF2B5EF4-FFF2-40B4-BE49-F238E27FC236}">
                <a16:creationId xmlns:a16="http://schemas.microsoft.com/office/drawing/2014/main" id="{9E3C6A20-859B-4E73-8F9C-DC9E4D053BD6}"/>
              </a:ext>
            </a:extLst>
          </p:cNvPr>
          <p:cNvGrpSpPr/>
          <p:nvPr/>
        </p:nvGrpSpPr>
        <p:grpSpPr>
          <a:xfrm>
            <a:off x="8593470" y="1842873"/>
            <a:ext cx="2243620" cy="783030"/>
            <a:chOff x="8792114" y="1842243"/>
            <a:chExt cx="2243620" cy="783030"/>
          </a:xfrm>
        </p:grpSpPr>
        <p:sp>
          <p:nvSpPr>
            <p:cNvPr id="37" name="Flowchart: Connector 36">
              <a:extLst>
                <a:ext uri="{FF2B5EF4-FFF2-40B4-BE49-F238E27FC236}">
                  <a16:creationId xmlns:a16="http://schemas.microsoft.com/office/drawing/2014/main" id="{940D0A83-49C1-499E-B43C-548645A44CB3}"/>
                </a:ext>
              </a:extLst>
            </p:cNvPr>
            <p:cNvSpPr/>
            <p:nvPr/>
          </p:nvSpPr>
          <p:spPr bwMode="auto">
            <a:xfrm>
              <a:off x="8792114" y="1867252"/>
              <a:ext cx="760359" cy="758021"/>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8812E643-822E-48D7-9ABF-46B221BFFB53}"/>
                </a:ext>
              </a:extLst>
            </p:cNvPr>
            <p:cNvSpPr txBox="1"/>
            <p:nvPr/>
          </p:nvSpPr>
          <p:spPr>
            <a:xfrm>
              <a:off x="8839864" y="1956918"/>
              <a:ext cx="6674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FFFFFF"/>
                  </a:solidFill>
                  <a:effectLst/>
                  <a:uLnTx/>
                  <a:uFillTx/>
                  <a:latin typeface="Segoe UI"/>
                  <a:ea typeface="+mn-ea"/>
                  <a:cs typeface="+mn-cs"/>
                </a:rPr>
                <a:t>IR</a:t>
              </a:r>
            </a:p>
          </p:txBody>
        </p:sp>
        <p:sp>
          <p:nvSpPr>
            <p:cNvPr id="39" name="TextBox 38">
              <a:extLst>
                <a:ext uri="{FF2B5EF4-FFF2-40B4-BE49-F238E27FC236}">
                  <a16:creationId xmlns:a16="http://schemas.microsoft.com/office/drawing/2014/main" id="{B3849A1A-875F-4398-8CC6-FD33298D2026}"/>
                </a:ext>
              </a:extLst>
            </p:cNvPr>
            <p:cNvSpPr txBox="1"/>
            <p:nvPr/>
          </p:nvSpPr>
          <p:spPr>
            <a:xfrm>
              <a:off x="9719548" y="1842243"/>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Integration</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Runtime</a:t>
              </a:r>
            </a:p>
          </p:txBody>
        </p:sp>
      </p:grpSp>
      <p:grpSp>
        <p:nvGrpSpPr>
          <p:cNvPr id="2" name="Group 1" descr="An @ symbol with the word Parameter next to it to represent Parameters in Azure Data Factory">
            <a:extLst>
              <a:ext uri="{FF2B5EF4-FFF2-40B4-BE49-F238E27FC236}">
                <a16:creationId xmlns:a16="http://schemas.microsoft.com/office/drawing/2014/main" id="{5D308D8C-5CB3-46E1-B9D6-AD3B8CC73785}"/>
              </a:ext>
            </a:extLst>
          </p:cNvPr>
          <p:cNvGrpSpPr/>
          <p:nvPr/>
        </p:nvGrpSpPr>
        <p:grpSpPr>
          <a:xfrm>
            <a:off x="8521081" y="777908"/>
            <a:ext cx="2304947" cy="1209562"/>
            <a:chOff x="8521081" y="777908"/>
            <a:chExt cx="2304947" cy="1209562"/>
          </a:xfrm>
        </p:grpSpPr>
        <p:sp>
          <p:nvSpPr>
            <p:cNvPr id="4" name="TextBox 3">
              <a:extLst>
                <a:ext uri="{FF2B5EF4-FFF2-40B4-BE49-F238E27FC236}">
                  <a16:creationId xmlns:a16="http://schemas.microsoft.com/office/drawing/2014/main" id="{201A9671-035B-4034-9E2C-17C0AA8D3293}"/>
                </a:ext>
              </a:extLst>
            </p:cNvPr>
            <p:cNvSpPr txBox="1"/>
            <p:nvPr/>
          </p:nvSpPr>
          <p:spPr>
            <a:xfrm>
              <a:off x="8521081" y="777908"/>
              <a:ext cx="45719" cy="12095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6600" b="1" i="0" u="none" strike="noStrike" kern="1200" cap="none" spc="0" normalizeH="0" baseline="0" noProof="0" dirty="0">
                  <a:ln>
                    <a:noFill/>
                  </a:ln>
                  <a:solidFill>
                    <a:srgbClr val="0078D7"/>
                  </a:solidFill>
                  <a:effectLst/>
                  <a:uLnTx/>
                  <a:uFillTx/>
                  <a:latin typeface="Segoe UI"/>
                  <a:ea typeface="+mn-ea"/>
                  <a:cs typeface="+mn-cs"/>
                </a:rPr>
                <a:t>@</a:t>
              </a:r>
            </a:p>
          </p:txBody>
        </p:sp>
        <p:sp>
          <p:nvSpPr>
            <p:cNvPr id="29" name="TextBox 28">
              <a:extLst>
                <a:ext uri="{FF2B5EF4-FFF2-40B4-BE49-F238E27FC236}">
                  <a16:creationId xmlns:a16="http://schemas.microsoft.com/office/drawing/2014/main" id="{267C46B4-FCB8-447A-A782-F81BF6A65207}"/>
                </a:ext>
              </a:extLst>
            </p:cNvPr>
            <p:cNvSpPr txBox="1"/>
            <p:nvPr/>
          </p:nvSpPr>
          <p:spPr>
            <a:xfrm>
              <a:off x="9509842" y="1113749"/>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Parameters</a:t>
              </a:r>
            </a:p>
          </p:txBody>
        </p:sp>
      </p:grpSp>
      <p:sp>
        <p:nvSpPr>
          <p:cNvPr id="26" name="TextBox 25">
            <a:extLst>
              <a:ext uri="{FF2B5EF4-FFF2-40B4-BE49-F238E27FC236}">
                <a16:creationId xmlns:a16="http://schemas.microsoft.com/office/drawing/2014/main" id="{610F1206-8E7B-4295-9135-32DEBFD61938}"/>
              </a:ext>
            </a:extLst>
          </p:cNvPr>
          <p:cNvSpPr txBox="1"/>
          <p:nvPr/>
        </p:nvSpPr>
        <p:spPr>
          <a:xfrm>
            <a:off x="6121534" y="2855164"/>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Pipeline</a:t>
            </a:r>
          </a:p>
        </p:txBody>
      </p:sp>
      <p:pic>
        <p:nvPicPr>
          <p:cNvPr id="17" name="Graphic 16" descr="Filter">
            <a:extLst>
              <a:ext uri="{FF2B5EF4-FFF2-40B4-BE49-F238E27FC236}">
                <a16:creationId xmlns:a16="http://schemas.microsoft.com/office/drawing/2014/main" id="{16F7B0CF-70BA-4E20-B751-51017A21EC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979603" y="1215283"/>
            <a:ext cx="4569370" cy="4569370"/>
          </a:xfrm>
          <a:prstGeom prst="rect">
            <a:avLst/>
          </a:prstGeom>
        </p:spPr>
      </p:pic>
      <p:pic>
        <p:nvPicPr>
          <p:cNvPr id="8" name="Picture 7" descr="A cog to represent an Azure Data Factory Activity">
            <a:extLst>
              <a:ext uri="{FF2B5EF4-FFF2-40B4-BE49-F238E27FC236}">
                <a16:creationId xmlns:a16="http://schemas.microsoft.com/office/drawing/2014/main" id="{A7368C5C-BD6C-48DD-9D68-D13C126B3E75}"/>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rot="1421593">
            <a:off x="4829213" y="2860956"/>
            <a:ext cx="597460" cy="652329"/>
          </a:xfrm>
          <a:prstGeom prst="rect">
            <a:avLst/>
          </a:prstGeom>
        </p:spPr>
      </p:pic>
      <p:sp>
        <p:nvSpPr>
          <p:cNvPr id="56" name="Shape 55" descr="A cog to represent an Azure Data Factory Activity">
            <a:extLst>
              <a:ext uri="{FF2B5EF4-FFF2-40B4-BE49-F238E27FC236}">
                <a16:creationId xmlns:a16="http://schemas.microsoft.com/office/drawing/2014/main" id="{17E3B16A-D5BF-4565-B82C-E94E9942001E}"/>
              </a:ext>
            </a:extLst>
          </p:cNvPr>
          <p:cNvSpPr/>
          <p:nvPr/>
        </p:nvSpPr>
        <p:spPr>
          <a:xfrm rot="750661">
            <a:off x="4813325" y="3552353"/>
            <a:ext cx="647908" cy="647908"/>
          </a:xfrm>
          <a:prstGeom prst="gear6">
            <a:avLst>
              <a:gd name="adj1" fmla="val 15000"/>
              <a:gd name="adj2" fmla="val 3526"/>
            </a:avLst>
          </a:prstGeom>
          <a:solidFill>
            <a:schemeClr val="bg1"/>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sp>
      <p:sp>
        <p:nvSpPr>
          <p:cNvPr id="28" name="TextBox 27">
            <a:extLst>
              <a:ext uri="{FF2B5EF4-FFF2-40B4-BE49-F238E27FC236}">
                <a16:creationId xmlns:a16="http://schemas.microsoft.com/office/drawing/2014/main" id="{013398B2-D26D-4FE5-B1C4-6C6FE5B8385C}"/>
              </a:ext>
            </a:extLst>
          </p:cNvPr>
          <p:cNvSpPr txBox="1"/>
          <p:nvPr/>
        </p:nvSpPr>
        <p:spPr>
          <a:xfrm>
            <a:off x="5452895" y="3720735"/>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Activities</a:t>
            </a:r>
          </a:p>
        </p:txBody>
      </p:sp>
      <p:pic>
        <p:nvPicPr>
          <p:cNvPr id="9" name="Picture 8" descr="A cog to represent an Azure Data Factory Activity">
            <a:extLst>
              <a:ext uri="{FF2B5EF4-FFF2-40B4-BE49-F238E27FC236}">
                <a16:creationId xmlns:a16="http://schemas.microsoft.com/office/drawing/2014/main" id="{E8305E1F-67B1-40A3-B0EE-816185ED5C47}"/>
              </a:ext>
            </a:extLst>
          </p:cNvPr>
          <p:cNvPicPr>
            <a:picLocks noChangeAspect="1"/>
          </p:cNvPicPr>
          <p:nvPr/>
        </p:nvPicPr>
        <p:blipFill>
          <a:blip r:embed="rId5"/>
          <a:stretch>
            <a:fillRect/>
          </a:stretch>
        </p:blipFill>
        <p:spPr>
          <a:xfrm rot="252344">
            <a:off x="5398501" y="3163702"/>
            <a:ext cx="597460" cy="652329"/>
          </a:xfrm>
          <a:prstGeom prst="rect">
            <a:avLst/>
          </a:prstGeom>
        </p:spPr>
      </p:pic>
      <p:sp>
        <p:nvSpPr>
          <p:cNvPr id="30" name="TextBox 29">
            <a:extLst>
              <a:ext uri="{FF2B5EF4-FFF2-40B4-BE49-F238E27FC236}">
                <a16:creationId xmlns:a16="http://schemas.microsoft.com/office/drawing/2014/main" id="{5FBE8E0E-18A6-48FC-B632-007C9B1A5542}"/>
              </a:ext>
            </a:extLst>
          </p:cNvPr>
          <p:cNvSpPr txBox="1"/>
          <p:nvPr/>
        </p:nvSpPr>
        <p:spPr>
          <a:xfrm>
            <a:off x="4022883" y="1090274"/>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Triggers</a:t>
            </a:r>
          </a:p>
        </p:txBody>
      </p:sp>
      <p:pic>
        <p:nvPicPr>
          <p:cNvPr id="15" name="Graphic 14" descr="Table">
            <a:extLst>
              <a:ext uri="{FF2B5EF4-FFF2-40B4-BE49-F238E27FC236}">
                <a16:creationId xmlns:a16="http://schemas.microsoft.com/office/drawing/2014/main" id="{218E3A97-478D-4BAA-A538-3E2FAC29A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52953" y="3485885"/>
            <a:ext cx="2155671" cy="2155671"/>
          </a:xfrm>
          <a:prstGeom prst="rect">
            <a:avLst/>
          </a:prstGeom>
        </p:spPr>
      </p:pic>
      <p:sp>
        <p:nvSpPr>
          <p:cNvPr id="23" name="TextBox 22">
            <a:extLst>
              <a:ext uri="{FF2B5EF4-FFF2-40B4-BE49-F238E27FC236}">
                <a16:creationId xmlns:a16="http://schemas.microsoft.com/office/drawing/2014/main" id="{D40EF9B8-85E4-4E75-A552-8A6D2F1D2BB4}"/>
              </a:ext>
            </a:extLst>
          </p:cNvPr>
          <p:cNvSpPr txBox="1"/>
          <p:nvPr/>
        </p:nvSpPr>
        <p:spPr>
          <a:xfrm>
            <a:off x="8172695" y="5214782"/>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Dataset</a:t>
            </a:r>
          </a:p>
        </p:txBody>
      </p:sp>
      <p:grpSp>
        <p:nvGrpSpPr>
          <p:cNvPr id="7" name="Group 6" descr="The Azure Databricks icon">
            <a:extLst>
              <a:ext uri="{FF2B5EF4-FFF2-40B4-BE49-F238E27FC236}">
                <a16:creationId xmlns:a16="http://schemas.microsoft.com/office/drawing/2014/main" id="{BE74E254-5FB4-4FFD-B624-5AC3F8E34B97}"/>
              </a:ext>
            </a:extLst>
          </p:cNvPr>
          <p:cNvGrpSpPr/>
          <p:nvPr/>
        </p:nvGrpSpPr>
        <p:grpSpPr>
          <a:xfrm>
            <a:off x="678993" y="3672929"/>
            <a:ext cx="1916136" cy="1541853"/>
            <a:chOff x="1335784" y="3211650"/>
            <a:chExt cx="1916136" cy="1541853"/>
          </a:xfrm>
        </p:grpSpPr>
        <p:sp>
          <p:nvSpPr>
            <p:cNvPr id="77" name="Rectangle 76">
              <a:extLst>
                <a:ext uri="{FF2B5EF4-FFF2-40B4-BE49-F238E27FC236}">
                  <a16:creationId xmlns:a16="http://schemas.microsoft.com/office/drawing/2014/main" id="{2BF2F76D-D96D-4865-A889-62DF54CA3B99}"/>
                </a:ext>
              </a:extLst>
            </p:cNvPr>
            <p:cNvSpPr/>
            <p:nvPr/>
          </p:nvSpPr>
          <p:spPr>
            <a:xfrm>
              <a:off x="1799460" y="4369647"/>
              <a:ext cx="1408321" cy="383856"/>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pic>
          <p:nvPicPr>
            <p:cNvPr id="79" name="Picture 78">
              <a:extLst>
                <a:ext uri="{FF2B5EF4-FFF2-40B4-BE49-F238E27FC236}">
                  <a16:creationId xmlns:a16="http://schemas.microsoft.com/office/drawing/2014/main" id="{C1C68486-537B-4021-8A12-A82E77B258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5784" y="3211650"/>
              <a:ext cx="1916136" cy="1004906"/>
            </a:xfrm>
            <a:prstGeom prst="rect">
              <a:avLst/>
            </a:prstGeom>
          </p:spPr>
        </p:pic>
      </p:grpSp>
      <p:grpSp>
        <p:nvGrpSpPr>
          <p:cNvPr id="6" name="Group 5" descr="The Azure Data Lake Store icon">
            <a:extLst>
              <a:ext uri="{FF2B5EF4-FFF2-40B4-BE49-F238E27FC236}">
                <a16:creationId xmlns:a16="http://schemas.microsoft.com/office/drawing/2014/main" id="{7E130F26-F495-40AD-BCE2-43C0C62C9304}"/>
              </a:ext>
            </a:extLst>
          </p:cNvPr>
          <p:cNvGrpSpPr/>
          <p:nvPr/>
        </p:nvGrpSpPr>
        <p:grpSpPr>
          <a:xfrm>
            <a:off x="1010907" y="2052795"/>
            <a:ext cx="1316186" cy="1389368"/>
            <a:chOff x="1667698" y="1591516"/>
            <a:chExt cx="1316186" cy="1389368"/>
          </a:xfrm>
        </p:grpSpPr>
        <p:sp>
          <p:nvSpPr>
            <p:cNvPr id="76" name="TextBox 75">
              <a:extLst>
                <a:ext uri="{FF2B5EF4-FFF2-40B4-BE49-F238E27FC236}">
                  <a16:creationId xmlns:a16="http://schemas.microsoft.com/office/drawing/2014/main" id="{1BEEF83D-4D52-493C-A17E-713D884D171E}"/>
                </a:ext>
              </a:extLst>
            </p:cNvPr>
            <p:cNvSpPr txBox="1"/>
            <p:nvPr/>
          </p:nvSpPr>
          <p:spPr>
            <a:xfrm>
              <a:off x="1667698" y="2648928"/>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pic>
          <p:nvPicPr>
            <p:cNvPr id="78" name="Picture 77">
              <a:extLst>
                <a:ext uri="{FF2B5EF4-FFF2-40B4-BE49-F238E27FC236}">
                  <a16:creationId xmlns:a16="http://schemas.microsoft.com/office/drawing/2014/main" id="{CB2DD934-6E0D-4365-9E3B-47AD7DB83220}"/>
                </a:ext>
              </a:extLst>
            </p:cNvPr>
            <p:cNvPicPr>
              <a:picLocks noChangeAspect="1"/>
            </p:cNvPicPr>
            <p:nvPr/>
          </p:nvPicPr>
          <p:blipFill>
            <a:blip r:embed="rId9"/>
            <a:stretch>
              <a:fillRect/>
            </a:stretch>
          </p:blipFill>
          <p:spPr>
            <a:xfrm>
              <a:off x="1820692" y="1591516"/>
              <a:ext cx="946320" cy="946318"/>
            </a:xfrm>
            <a:prstGeom prst="rect">
              <a:avLst/>
            </a:prstGeom>
          </p:spPr>
        </p:pic>
      </p:grpSp>
      <p:pic>
        <p:nvPicPr>
          <p:cNvPr id="18" name="Picture 17" descr="A box that contains the Data Lake Store icon, and the Azure Databricks icon">
            <a:extLst>
              <a:ext uri="{FF2B5EF4-FFF2-40B4-BE49-F238E27FC236}">
                <a16:creationId xmlns:a16="http://schemas.microsoft.com/office/drawing/2014/main" id="{48183758-4D32-4ED0-94A9-A5CBAF5B17AC}"/>
              </a:ext>
            </a:extLst>
          </p:cNvPr>
          <p:cNvPicPr>
            <a:picLocks noChangeAspect="1"/>
          </p:cNvPicPr>
          <p:nvPr/>
        </p:nvPicPr>
        <p:blipFill>
          <a:blip r:embed="rId10"/>
          <a:stretch>
            <a:fillRect/>
          </a:stretch>
        </p:blipFill>
        <p:spPr>
          <a:xfrm>
            <a:off x="632410" y="1881621"/>
            <a:ext cx="2090874" cy="3419856"/>
          </a:xfrm>
          <a:prstGeom prst="rect">
            <a:avLst/>
          </a:prstGeom>
        </p:spPr>
      </p:pic>
      <p:sp>
        <p:nvSpPr>
          <p:cNvPr id="21" name="TextBox 20">
            <a:extLst>
              <a:ext uri="{FF2B5EF4-FFF2-40B4-BE49-F238E27FC236}">
                <a16:creationId xmlns:a16="http://schemas.microsoft.com/office/drawing/2014/main" id="{BC4982F3-31CA-4A1B-B014-91D1E0E80D5D}"/>
              </a:ext>
            </a:extLst>
          </p:cNvPr>
          <p:cNvSpPr txBox="1"/>
          <p:nvPr/>
        </p:nvSpPr>
        <p:spPr>
          <a:xfrm>
            <a:off x="1010907" y="1440716"/>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Linked Service</a:t>
            </a:r>
          </a:p>
        </p:txBody>
      </p:sp>
      <p:sp>
        <p:nvSpPr>
          <p:cNvPr id="12" name="TextBox 11">
            <a:extLst>
              <a:ext uri="{FF2B5EF4-FFF2-40B4-BE49-F238E27FC236}">
                <a16:creationId xmlns:a16="http://schemas.microsoft.com/office/drawing/2014/main" id="{B5485215-9A26-4D8D-842E-03FC3AE5D4E3}"/>
              </a:ext>
            </a:extLst>
          </p:cNvPr>
          <p:cNvSpPr txBox="1"/>
          <p:nvPr/>
        </p:nvSpPr>
        <p:spPr>
          <a:xfrm>
            <a:off x="4064270" y="3358997"/>
            <a:ext cx="54566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a:t>
            </a:r>
          </a:p>
        </p:txBody>
      </p:sp>
      <p:pic>
        <p:nvPicPr>
          <p:cNvPr id="13" name="Picture 12" descr="a series of 1's and 0's to represent flowing data">
            <a:extLst>
              <a:ext uri="{FF2B5EF4-FFF2-40B4-BE49-F238E27FC236}">
                <a16:creationId xmlns:a16="http://schemas.microsoft.com/office/drawing/2014/main" id="{CF25DEC8-1665-48CF-BA58-23A8FB27F10B}"/>
              </a:ext>
            </a:extLst>
          </p:cNvPr>
          <p:cNvPicPr>
            <a:picLocks noChangeAspect="1"/>
          </p:cNvPicPr>
          <p:nvPr/>
        </p:nvPicPr>
        <p:blipFill>
          <a:blip r:embed="rId11"/>
          <a:stretch>
            <a:fillRect/>
          </a:stretch>
        </p:blipFill>
        <p:spPr>
          <a:xfrm>
            <a:off x="2870858" y="1855030"/>
            <a:ext cx="1598166" cy="3476008"/>
          </a:xfrm>
          <a:prstGeom prst="rect">
            <a:avLst/>
          </a:prstGeom>
        </p:spPr>
      </p:pic>
      <p:pic>
        <p:nvPicPr>
          <p:cNvPr id="3" name="Graphic 2" descr="Refresh">
            <a:extLst>
              <a:ext uri="{FF2B5EF4-FFF2-40B4-BE49-F238E27FC236}">
                <a16:creationId xmlns:a16="http://schemas.microsoft.com/office/drawing/2014/main" id="{42D11F23-68D1-409D-A2F7-0C17805566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6127" y="1472140"/>
            <a:ext cx="914400" cy="914400"/>
          </a:xfrm>
          <a:prstGeom prst="rect">
            <a:avLst/>
          </a:prstGeom>
        </p:spPr>
      </p:pic>
      <p:sp>
        <p:nvSpPr>
          <p:cNvPr id="5" name="Title 4"/>
          <p:cNvSpPr>
            <a:spLocks noGrp="1"/>
          </p:cNvSpPr>
          <p:nvPr>
            <p:ph type="title"/>
          </p:nvPr>
        </p:nvSpPr>
        <p:spPr/>
        <p:txBody>
          <a:bodyPr/>
          <a:lstStyle/>
          <a:p>
            <a:r>
              <a:rPr lang="en-US" dirty="0"/>
              <a:t>Azure Data Factory Components</a:t>
            </a:r>
          </a:p>
        </p:txBody>
      </p:sp>
    </p:spTree>
    <p:extLst>
      <p:ext uri="{BB962C8B-B14F-4D97-AF65-F5344CB8AC3E}">
        <p14:creationId xmlns:p14="http://schemas.microsoft.com/office/powerpoint/2010/main" val="23705762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8" presetClass="emph" presetSubtype="0" fill="hold" nodeType="withEffect">
                                  <p:stCondLst>
                                    <p:cond delay="0"/>
                                  </p:stCondLst>
                                  <p:childTnLst>
                                    <p:animRot by="21600000">
                                      <p:cBhvr>
                                        <p:cTn id="45" dur="2000" fill="hold"/>
                                        <p:tgtEl>
                                          <p:spTgt spid="9"/>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8" presetClass="emph" presetSubtype="0" fill="hold" nodeType="clickEffect">
                                  <p:stCondLst>
                                    <p:cond delay="0"/>
                                  </p:stCondLst>
                                  <p:childTnLst>
                                    <p:animRot by="21600000">
                                      <p:cBhvr>
                                        <p:cTn id="77" dur="2000" fill="hold"/>
                                        <p:tgtEl>
                                          <p:spTgt spid="3"/>
                                        </p:tgtEl>
                                        <p:attrNameLst>
                                          <p:attrName>r</p:attrName>
                                        </p:attrNameLst>
                                      </p:cBhvr>
                                    </p:animRo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0" presetClass="path" presetSubtype="0" accel="50000" decel="50000" fill="hold" grpId="1" nodeType="clickEffect">
                                  <p:stCondLst>
                                    <p:cond delay="0"/>
                                  </p:stCondLst>
                                  <p:childTnLst>
                                    <p:animMotion origin="layout" path="M 0.00078 -0.01204 L 0.00078 -0.01181 C 0.00286 -0.01135 0.01706 -0.00718 0.02187 -0.00741 C 0.03177 -0.00764 0.04154 -0.00857 0.05143 -0.00926 C 0.05456 -0.00973 0.05768 -0.00996 0.06068 -0.01111 C 0.06237 -0.01158 0.06367 -0.01366 0.06536 -0.01389 C 0.07552 -0.01505 0.08568 -0.01505 0.09583 -0.01574 L 0.10781 -0.01852 C 0.10859 -0.01852 0.1095 -0.01922 0.11042 -0.01922 C 0.12487 -0.02269 0.10508 -0.01713 0.12174 -0.02199 C 0.12226 -0.02246 0.12279 -0.02292 0.12331 -0.02292 C 0.12617 -0.02385 0.13164 -0.02454 0.13411 -0.02477 C 0.19297 -0.04167 0.15338 -0.03172 0.28932 -0.02662 C 0.29271 -0.02662 0.29583 -0.02338 0.29909 -0.02292 L 0.31823 -0.02014 C 0.32331 -0.01806 0.31719 -0.0213 0.3224 -0.01667 C 0.32305 -0.01598 0.32383 -0.01598 0.32448 -0.01574 C 0.32552 -0.01505 0.32656 -0.01459 0.3276 -0.01389 C 0.33021 -0.01181 0.33268 -0.00926 0.33529 -0.00741 C 0.33711 -0.00602 0.33919 -0.00579 0.34101 -0.00463 C 0.34349 -0.00324 0.34831 3.33333E-6 0.34831 0.00023 C 0.34857 0.00069 0.34896 0.00139 0.34935 0.00185 C 0.35026 0.00324 0.35156 0.0037 0.35234 0.00555 C 0.35391 0.00879 0.35495 0.01273 0.35599 0.01643 C 0.35638 0.01782 0.35664 0.01898 0.35703 0.02014 C 0.35781 0.02222 0.35885 0.02384 0.35963 0.02569 C 0.36328 0.03495 0.3599 0.02986 0.3638 0.03495 C 0.36432 0.03657 0.36484 0.03796 0.36536 0.03958 C 0.36562 0.04051 0.36601 0.04143 0.36641 0.04236 C 0.3668 0.04352 0.36693 0.0449 0.36745 0.04606 C 0.36784 0.04676 0.36901 0.04791 0.36901 0.04814 " pathEditMode="relative" rAng="0" ptsTypes="AAAAAAAAAAAAAAAAAAAAAAAAAAAAAAA">
                                      <p:cBhvr>
                                        <p:cTn id="86" dur="2000" fill="hold"/>
                                        <p:tgtEl>
                                          <p:spTgt spid="12"/>
                                        </p:tgtEl>
                                        <p:attrNameLst>
                                          <p:attrName>ppt_x</p:attrName>
                                          <p:attrName>ppt_y</p:attrName>
                                        </p:attrNameLst>
                                      </p:cBhvr>
                                      <p:rCtr x="18411" y="1898"/>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500"/>
                                        <p:tgtEl>
                                          <p:spTgt spid="2"/>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12"/>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8" grpId="1"/>
      <p:bldP spid="30" grpId="0"/>
      <p:bldP spid="23" grpId="0"/>
      <p:bldP spid="21" grpId="0"/>
      <p:bldP spid="12" grpId="0"/>
      <p:bldP spid="12" grpId="1"/>
      <p:bldP spid="12" grpId="2"/>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1eaa84c-9b1d-4be9-9623-71b87510b1bb&quot;,&quot;TimeStamp&quot;:&quot;2019-11-04T14:16:46.901754-05:00&quo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a9015132-7b7d-4be4-9129-ed13f74c98b3&quot;,&quot;TimeStamp&quot;:&quot;2019-11-04T14:16:46.901754-05:00&quot;}"/>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0.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7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2.xml><?xml version="1.0" encoding="utf-8"?>
<a:theme xmlns:a="http://schemas.openxmlformats.org/drawingml/2006/main" name="8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6764AB75-C570-4A56-9429-FDF989936122}"/>
    </a:ext>
  </a:extLst>
</a:theme>
</file>

<file path=ppt/theme/theme6.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9.xml><?xml version="1.0" encoding="utf-8"?>
<a:theme xmlns:a="http://schemas.openxmlformats.org/drawingml/2006/main" name="6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Props1.xml><?xml version="1.0" encoding="utf-8"?>
<ds:datastoreItem xmlns:ds="http://schemas.openxmlformats.org/officeDocument/2006/customXml" ds:itemID="{AC32947B-EAD1-4719-A79C-A69A5E07F0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16dc66bd-df5a-4495-a5c9-5e296f49988a"/>
    <ds:schemaRef ds:uri="12239fb0-26c0-4a37-b790-6c81fba9d0fc"/>
    <ds:schemaRef ds:uri="http://purl.org/dc/dcmitype/"/>
    <ds:schemaRef ds:uri="http://schemas.microsoft.com/office/infopath/2007/PartnerControls"/>
    <ds:schemaRef ds:uri="http://schemas.openxmlformats.org/package/2006/metadata/core-propertie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White Template</Template>
  <TotalTime>2488</TotalTime>
  <Words>3453</Words>
  <Application>Microsoft Office PowerPoint</Application>
  <PresentationFormat>Widescreen</PresentationFormat>
  <Paragraphs>404</Paragraphs>
  <Slides>22</Slides>
  <Notes>22</Notes>
  <HiddenSlides>2</HiddenSlides>
  <MMClips>0</MMClips>
  <ScaleCrop>false</ScaleCrop>
  <HeadingPairs>
    <vt:vector size="4" baseType="variant">
      <vt:variant>
        <vt:lpstr>Theme</vt:lpstr>
      </vt:variant>
      <vt:variant>
        <vt:i4>12</vt:i4>
      </vt:variant>
      <vt:variant>
        <vt:lpstr>Slide Titles</vt:lpstr>
      </vt:variant>
      <vt:variant>
        <vt:i4>22</vt:i4>
      </vt:variant>
    </vt:vector>
  </HeadingPairs>
  <TitlesOfParts>
    <vt:vector size="34" baseType="lpstr">
      <vt:lpstr>White Template</vt:lpstr>
      <vt:lpstr>1_White Template</vt:lpstr>
      <vt:lpstr>Azure PPT Template - 2018</vt:lpstr>
      <vt:lpstr>2_White Template</vt:lpstr>
      <vt:lpstr>9-51027_Microsoft_Ready_Template</vt:lpstr>
      <vt:lpstr>3_White Template</vt:lpstr>
      <vt:lpstr>4_White Template</vt:lpstr>
      <vt:lpstr>5_White Template</vt:lpstr>
      <vt:lpstr>6_White Template</vt:lpstr>
      <vt:lpstr>Black Template</vt:lpstr>
      <vt:lpstr>7_White Template</vt:lpstr>
      <vt:lpstr>8_White Template</vt:lpstr>
      <vt:lpstr>Internal Presenter Notes: What Attendees Should Take Away</vt:lpstr>
      <vt:lpstr>PowerPoint Presentation</vt:lpstr>
      <vt:lpstr>Ingesting data for analytics workloads</vt:lpstr>
      <vt:lpstr>Resources</vt:lpstr>
      <vt:lpstr>Agenda</vt:lpstr>
      <vt:lpstr>What is Azure Data Factory?</vt:lpstr>
      <vt:lpstr>Azure Data Factory </vt:lpstr>
      <vt:lpstr>Azure Data Factory process</vt:lpstr>
      <vt:lpstr>Azure Data Factory Components</vt:lpstr>
      <vt:lpstr>Component dependencies</vt:lpstr>
      <vt:lpstr>Ingesting data</vt:lpstr>
      <vt:lpstr>Data transformation in Azure</vt:lpstr>
      <vt:lpstr>Copy Activity process</vt:lpstr>
      <vt:lpstr>Integration Runtime</vt:lpstr>
      <vt:lpstr>Copy files with the Copy Activity</vt:lpstr>
      <vt:lpstr>Demo: Ingesting data with Azure Data Factory</vt:lpstr>
      <vt:lpstr>Monitoring data ingestion</vt:lpstr>
      <vt:lpstr>Monitoring</vt:lpstr>
      <vt:lpstr>In Summary:     Ingesting Data with Azure Data Factory   </vt:lpstr>
      <vt:lpstr>/MS Learn alert</vt:lpstr>
      <vt:lpstr>Get Certified</vt:lpstr>
      <vt:lpstr>Ingesting data for analytics workloads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Dandy Weyn</cp:lastModifiedBy>
  <cp:revision>140</cp:revision>
  <dcterms:created xsi:type="dcterms:W3CDTF">2019-08-09T15:41:27Z</dcterms:created>
  <dcterms:modified xsi:type="dcterms:W3CDTF">2020-02-21T16:46:43Z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